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DM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DMSans-regular.fntdata"/><Relationship Id="rId21" Type="http://schemas.openxmlformats.org/officeDocument/2006/relationships/slide" Target="slides/slide15.xml"/><Relationship Id="rId24" Type="http://schemas.openxmlformats.org/officeDocument/2006/relationships/font" Target="fonts/DMSans-italic.fntdata"/><Relationship Id="rId23" Type="http://schemas.openxmlformats.org/officeDocument/2006/relationships/font" Target="fonts/DM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font" Target="fonts/DMSans-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a570a8a030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a570a8a03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b2b33ce340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b2b33ce340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b2b33ce340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b2b33ce340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b2b33ce340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b2b33ce340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b2b33ce340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b2b33ce340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b2b33ce340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b2b33ce340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a6e3d6097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a6e3d6097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a570a8a030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a570a8a030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a570a8a030_0_4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a570a8a030_0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First off, congratulations on becoming Peer Mediator for the upcoming semester! It may not seem like it but the mediator is a very important position, and is a pillar of strength for each and every charter.</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Semesterly/monthly meetings to review issues, etc.</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latin typeface="DM Sans"/>
              <a:ea typeface="DM Sans"/>
              <a:cs typeface="DM Sans"/>
              <a:sym typeface="DM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b2585e3e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b2585e3e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Miscommunication, talking about rather than to a person, holding grudges and differences in opinion are the most common sources of conflict. Understanding the nature of an issue taking place between sisters/within your charter is very important to being able to execute mediations properly.</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latin typeface="DM Sans"/>
              <a:ea typeface="DM Sans"/>
              <a:cs typeface="DM Sans"/>
              <a:sym typeface="DM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a570a8a030_0_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a570a8a030_0_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600"/>
              </a:spcBef>
              <a:spcAft>
                <a:spcPts val="0"/>
              </a:spcAft>
              <a:buClr>
                <a:srgbClr val="859CB1"/>
              </a:buClr>
              <a:buSzPts val="1200"/>
              <a:buFont typeface="Source Sans Pro"/>
              <a:buChar char="▸"/>
            </a:pPr>
            <a:r>
              <a:rPr b="1" lang="en" sz="1200">
                <a:solidFill>
                  <a:srgbClr val="2C343B"/>
                </a:solidFill>
                <a:latin typeface="DM Sans"/>
                <a:ea typeface="DM Sans"/>
                <a:cs typeface="DM Sans"/>
                <a:sym typeface="DM Sans"/>
              </a:rPr>
              <a:t>Compete/Fight-</a:t>
            </a:r>
            <a:r>
              <a:rPr lang="en" sz="1200">
                <a:solidFill>
                  <a:srgbClr val="2C343B"/>
                </a:solidFill>
                <a:latin typeface="DM Sans"/>
                <a:ea typeface="DM Sans"/>
                <a:cs typeface="DM Sans"/>
                <a:sym typeface="DM Sans"/>
              </a:rPr>
              <a:t> it’s their way or the highway mentality</a:t>
            </a:r>
            <a:endParaRPr sz="1200">
              <a:solidFill>
                <a:srgbClr val="2C343B"/>
              </a:solidFill>
              <a:latin typeface="DM Sans"/>
              <a:ea typeface="DM Sans"/>
              <a:cs typeface="DM Sans"/>
              <a:sym typeface="DM Sans"/>
            </a:endParaRPr>
          </a:p>
          <a:p>
            <a:pPr indent="-304800" lvl="0" marL="457200" rtl="0" algn="l">
              <a:spcBef>
                <a:spcPts val="0"/>
              </a:spcBef>
              <a:spcAft>
                <a:spcPts val="0"/>
              </a:spcAft>
              <a:buClr>
                <a:srgbClr val="859CB1"/>
              </a:buClr>
              <a:buSzPts val="1200"/>
              <a:buFont typeface="Source Sans Pro"/>
              <a:buChar char="▸"/>
            </a:pPr>
            <a:r>
              <a:rPr b="1" lang="en" sz="1200">
                <a:solidFill>
                  <a:srgbClr val="2C343B"/>
                </a:solidFill>
                <a:latin typeface="DM Sans"/>
                <a:ea typeface="DM Sans"/>
                <a:cs typeface="DM Sans"/>
                <a:sym typeface="DM Sans"/>
              </a:rPr>
              <a:t>Smoothing Over-</a:t>
            </a:r>
            <a:r>
              <a:rPr lang="en" sz="1200">
                <a:solidFill>
                  <a:srgbClr val="2C343B"/>
                </a:solidFill>
                <a:latin typeface="DM Sans"/>
                <a:ea typeface="DM Sans"/>
                <a:cs typeface="DM Sans"/>
                <a:sym typeface="DM Sans"/>
              </a:rPr>
              <a:t> They let others take advantage of them</a:t>
            </a:r>
            <a:endParaRPr sz="1200">
              <a:solidFill>
                <a:srgbClr val="2C343B"/>
              </a:solidFill>
              <a:latin typeface="DM Sans"/>
              <a:ea typeface="DM Sans"/>
              <a:cs typeface="DM Sans"/>
              <a:sym typeface="DM Sans"/>
            </a:endParaRPr>
          </a:p>
          <a:p>
            <a:pPr indent="-304800" lvl="0" marL="457200" rtl="0" algn="l">
              <a:spcBef>
                <a:spcPts val="0"/>
              </a:spcBef>
              <a:spcAft>
                <a:spcPts val="0"/>
              </a:spcAft>
              <a:buClr>
                <a:srgbClr val="859CB1"/>
              </a:buClr>
              <a:buSzPts val="1200"/>
              <a:buFont typeface="Source Sans Pro"/>
              <a:buChar char="▸"/>
            </a:pPr>
            <a:r>
              <a:rPr b="1" lang="en" sz="1200">
                <a:solidFill>
                  <a:srgbClr val="2C343B"/>
                </a:solidFill>
                <a:latin typeface="DM Sans"/>
                <a:ea typeface="DM Sans"/>
                <a:cs typeface="DM Sans"/>
                <a:sym typeface="DM Sans"/>
              </a:rPr>
              <a:t>Denial-</a:t>
            </a:r>
            <a:r>
              <a:rPr lang="en" sz="1200">
                <a:solidFill>
                  <a:srgbClr val="2C343B"/>
                </a:solidFill>
                <a:latin typeface="DM Sans"/>
                <a:ea typeface="DM Sans"/>
                <a:cs typeface="DM Sans"/>
                <a:sym typeface="DM Sans"/>
              </a:rPr>
              <a:t> in difficult situations they avoid conflict and withdraw </a:t>
            </a:r>
            <a:endParaRPr sz="1200">
              <a:solidFill>
                <a:srgbClr val="2C343B"/>
              </a:solidFill>
              <a:latin typeface="DM Sans"/>
              <a:ea typeface="DM Sans"/>
              <a:cs typeface="DM Sans"/>
              <a:sym typeface="DM Sans"/>
            </a:endParaRPr>
          </a:p>
          <a:p>
            <a:pPr indent="-304800" lvl="0" marL="457200" rtl="0" algn="l">
              <a:spcBef>
                <a:spcPts val="0"/>
              </a:spcBef>
              <a:spcAft>
                <a:spcPts val="0"/>
              </a:spcAft>
              <a:buClr>
                <a:srgbClr val="859CB1"/>
              </a:buClr>
              <a:buSzPts val="1200"/>
              <a:buFont typeface="Source Sans Pro"/>
              <a:buChar char="▸"/>
            </a:pPr>
            <a:r>
              <a:rPr b="1" lang="en" sz="1200">
                <a:solidFill>
                  <a:srgbClr val="2C343B"/>
                </a:solidFill>
                <a:latin typeface="DM Sans"/>
                <a:ea typeface="DM Sans"/>
                <a:cs typeface="DM Sans"/>
                <a:sym typeface="DM Sans"/>
              </a:rPr>
              <a:t>Collaborate- </a:t>
            </a:r>
            <a:r>
              <a:rPr lang="en" sz="1200">
                <a:solidFill>
                  <a:srgbClr val="2C343B"/>
                </a:solidFill>
                <a:latin typeface="DM Sans"/>
                <a:ea typeface="DM Sans"/>
                <a:cs typeface="DM Sans"/>
                <a:sym typeface="DM Sans"/>
              </a:rPr>
              <a:t>this person will focus on the situation that took place rather than attacking the other person</a:t>
            </a:r>
            <a:endParaRPr sz="1200">
              <a:latin typeface="DM Sans"/>
              <a:ea typeface="DM Sans"/>
              <a:cs typeface="DM Sans"/>
              <a:sym typeface="DM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b2585e3e3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b2585e3e3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200">
                <a:solidFill>
                  <a:schemeClr val="dk1"/>
                </a:solidFill>
                <a:latin typeface="DM Sans"/>
                <a:ea typeface="DM Sans"/>
                <a:cs typeface="DM Sans"/>
                <a:sym typeface="DM Sans"/>
              </a:rPr>
              <a:t>When a sister understands and acknowledges her own reaction to conflict, you can suggest action steps and ideas to help deal with the conflict.</a:t>
            </a:r>
            <a:endParaRPr sz="1200">
              <a:solidFill>
                <a:schemeClr val="dk1"/>
              </a:solidFill>
              <a:latin typeface="DM Sans"/>
              <a:ea typeface="DM Sans"/>
              <a:cs typeface="DM Sans"/>
              <a:sym typeface="DM Sans"/>
            </a:endParaRPr>
          </a:p>
          <a:p>
            <a:pPr indent="-304800" lvl="0" marL="457200" rtl="0" algn="l">
              <a:spcBef>
                <a:spcPts val="6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Stepping away- have them take a break to get their emotions under control, accept their feelings and manage their physical response. Taking deep breaths, meditation, or even a moment of silence could be beneficial in helping the sister to remain calm</a:t>
            </a:r>
            <a:endParaRPr sz="1200">
              <a:solidFill>
                <a:schemeClr val="dk1"/>
              </a:solidFill>
              <a:latin typeface="DM Sans"/>
              <a:ea typeface="DM Sans"/>
              <a:cs typeface="DM Sans"/>
              <a:sym typeface="DM Sans"/>
            </a:endParaRPr>
          </a:p>
          <a:p>
            <a:pPr indent="-304800" lvl="0" marL="457200" rtl="0" algn="l">
              <a:spcBef>
                <a:spcPts val="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Listen to the other person- it is hard for us to actively listen when we feel we may have been wronged, but encourage active listening. One way to see if sisters are actively listening is to have them talk one at a time. After the first person is done speaking have the listener repeat back what she is hearing, this will help eliminate misinterpretations of information. </a:t>
            </a:r>
            <a:endParaRPr sz="1200">
              <a:solidFill>
                <a:schemeClr val="dk1"/>
              </a:solidFill>
              <a:latin typeface="DM Sans"/>
              <a:ea typeface="DM Sans"/>
              <a:cs typeface="DM Sans"/>
              <a:sym typeface="DM Sans"/>
            </a:endParaRPr>
          </a:p>
          <a:p>
            <a:pPr indent="-304800" lvl="0" marL="457200" rtl="0" algn="l">
              <a:spcBef>
                <a:spcPts val="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Stay focused on the present- this is very important!! Have them focus on today and moving forward</a:t>
            </a:r>
            <a:endParaRPr sz="1200">
              <a:solidFill>
                <a:schemeClr val="dk1"/>
              </a:solidFill>
              <a:latin typeface="DM Sans"/>
              <a:ea typeface="DM Sans"/>
              <a:cs typeface="DM Sans"/>
              <a:sym typeface="DM Sans"/>
            </a:endParaRPr>
          </a:p>
          <a:p>
            <a:pPr indent="0" lvl="0" marL="0" rtl="0" algn="l">
              <a:spcBef>
                <a:spcPts val="60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a:p>
            <a:pPr indent="0" lvl="0" marL="0" rtl="0" algn="l">
              <a:spcBef>
                <a:spcPts val="600"/>
              </a:spcBef>
              <a:spcAft>
                <a:spcPts val="0"/>
              </a:spcAft>
              <a:buClr>
                <a:schemeClr val="dk1"/>
              </a:buClr>
              <a:buSzPts val="1100"/>
              <a:buFont typeface="Arial"/>
              <a:buNone/>
            </a:pPr>
            <a:r>
              <a:rPr lang="en" sz="1200">
                <a:solidFill>
                  <a:schemeClr val="dk1"/>
                </a:solidFill>
                <a:latin typeface="DM Sans"/>
                <a:ea typeface="DM Sans"/>
                <a:cs typeface="DM Sans"/>
                <a:sym typeface="DM Sans"/>
              </a:rPr>
              <a:t>Being there for sisters to vent to. As mediator, you are there to help sisters through any conflicts that arise. Sometimes sisters just need someone to vent to, and then they are able to move forward from an issue without dwelling on it. Encourage this at your charters and ensure that all venting is kept confidential. Serious incidents need to be reported to national board. As peer mediator you are seen as a symbol of trust at your charter, remember to uphold this confidentiality. </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latin typeface="DM Sans"/>
              <a:ea typeface="DM Sans"/>
              <a:cs typeface="DM Sans"/>
              <a:sym typeface="DM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b2585e3e3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b2585e3e3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b2585e3e3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b2585e3e3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38000"/>
              </a:lnSpc>
              <a:spcBef>
                <a:spcPts val="0"/>
              </a:spcBef>
              <a:spcAft>
                <a:spcPts val="0"/>
              </a:spcAft>
              <a:buClr>
                <a:schemeClr val="dk1"/>
              </a:buClr>
              <a:buSzPts val="1200"/>
              <a:buChar char="●"/>
            </a:pPr>
            <a:r>
              <a:rPr b="1" lang="en" sz="1200">
                <a:solidFill>
                  <a:schemeClr val="dk1"/>
                </a:solidFill>
                <a:latin typeface="DM Sans"/>
                <a:ea typeface="DM Sans"/>
                <a:cs typeface="DM Sans"/>
                <a:sym typeface="DM Sans"/>
              </a:rPr>
              <a:t>Establish the purpose of the meeting</a:t>
            </a:r>
            <a:r>
              <a:rPr lang="en" sz="1200">
                <a:solidFill>
                  <a:schemeClr val="dk1"/>
                </a:solidFill>
                <a:latin typeface="DM Sans"/>
                <a:ea typeface="DM Sans"/>
                <a:cs typeface="DM Sans"/>
                <a:sym typeface="DM Sans"/>
              </a:rPr>
              <a:t>. Affirm/reaffirm the willingness of both party's desire to be there and their desire to seek a solution.</a:t>
            </a:r>
            <a:endParaRPr sz="1200">
              <a:solidFill>
                <a:schemeClr val="dk1"/>
              </a:solidFill>
              <a:latin typeface="DM Sans"/>
              <a:ea typeface="DM Sans"/>
              <a:cs typeface="DM Sans"/>
              <a:sym typeface="DM Sans"/>
            </a:endParaRPr>
          </a:p>
          <a:p>
            <a:pPr indent="-304800" lvl="0" marL="457200" rtl="0" algn="l">
              <a:lnSpc>
                <a:spcPct val="138000"/>
              </a:lnSpc>
              <a:spcBef>
                <a:spcPts val="0"/>
              </a:spcBef>
              <a:spcAft>
                <a:spcPts val="0"/>
              </a:spcAft>
              <a:buClr>
                <a:schemeClr val="dk1"/>
              </a:buClr>
              <a:buSzPts val="1200"/>
              <a:buChar char="●"/>
            </a:pPr>
            <a:r>
              <a:rPr b="1" lang="en" sz="1200">
                <a:solidFill>
                  <a:schemeClr val="dk1"/>
                </a:solidFill>
                <a:latin typeface="DM Sans"/>
                <a:ea typeface="DM Sans"/>
                <a:cs typeface="DM Sans"/>
                <a:sym typeface="DM Sans"/>
              </a:rPr>
              <a:t>Establish mediator/facilitator role</a:t>
            </a:r>
            <a:r>
              <a:rPr lang="en" sz="1200">
                <a:solidFill>
                  <a:schemeClr val="dk1"/>
                </a:solidFill>
                <a:latin typeface="DM Sans"/>
                <a:ea typeface="DM Sans"/>
                <a:cs typeface="DM Sans"/>
                <a:sym typeface="DM Sans"/>
              </a:rPr>
              <a:t>. - Mediator/facilitator not going to decide who is right or settle the conflict - Mediator/facilitator to help the parties speak openly to each other and hear each other's point of view so that some better basis for resolving the differences can be established. The point of mediations is not to determine who is right and who is wrong in any given situation. By establishing this idea upfront it will allow sisters to communicate more openly and freely. Sisters are entitled to their own feelings and opinions, however they should acknowledge each other and determine how to best move forward. </a:t>
            </a:r>
            <a:endParaRPr sz="1200">
              <a:solidFill>
                <a:schemeClr val="dk1"/>
              </a:solidFill>
              <a:latin typeface="DM Sans"/>
              <a:ea typeface="DM Sans"/>
              <a:cs typeface="DM Sans"/>
              <a:sym typeface="DM Sans"/>
            </a:endParaRPr>
          </a:p>
          <a:p>
            <a:pPr indent="-304800" lvl="0" marL="457200" rtl="0" algn="l">
              <a:lnSpc>
                <a:spcPct val="138000"/>
              </a:lnSpc>
              <a:spcBef>
                <a:spcPts val="0"/>
              </a:spcBef>
              <a:spcAft>
                <a:spcPts val="0"/>
              </a:spcAft>
              <a:buClr>
                <a:schemeClr val="dk1"/>
              </a:buClr>
              <a:buSzPts val="1200"/>
              <a:buChar char="●"/>
            </a:pPr>
            <a:r>
              <a:rPr b="1" lang="en" sz="1200">
                <a:solidFill>
                  <a:schemeClr val="dk1"/>
                </a:solidFill>
                <a:latin typeface="DM Sans"/>
                <a:ea typeface="DM Sans"/>
                <a:cs typeface="DM Sans"/>
                <a:sym typeface="DM Sans"/>
              </a:rPr>
              <a:t>Establish time limits</a:t>
            </a:r>
            <a:r>
              <a:rPr lang="en" sz="1200">
                <a:solidFill>
                  <a:schemeClr val="dk1"/>
                </a:solidFill>
                <a:latin typeface="DM Sans"/>
                <a:ea typeface="DM Sans"/>
                <a:cs typeface="DM Sans"/>
                <a:sym typeface="DM Sans"/>
              </a:rPr>
              <a:t> for the discussion (may need to schedule another meeting).</a:t>
            </a:r>
            <a:endParaRPr sz="1200">
              <a:solidFill>
                <a:schemeClr val="dk1"/>
              </a:solidFill>
              <a:latin typeface="DM Sans"/>
              <a:ea typeface="DM Sans"/>
              <a:cs typeface="DM Sans"/>
              <a:sym typeface="DM Sans"/>
            </a:endParaRPr>
          </a:p>
          <a:p>
            <a:pPr indent="-304800" lvl="0" marL="457200" rtl="0" algn="l">
              <a:lnSpc>
                <a:spcPct val="138000"/>
              </a:lnSpc>
              <a:spcBef>
                <a:spcPts val="0"/>
              </a:spcBef>
              <a:spcAft>
                <a:spcPts val="0"/>
              </a:spcAft>
              <a:buClr>
                <a:schemeClr val="dk1"/>
              </a:buClr>
              <a:buSzPts val="1200"/>
              <a:buChar char="●"/>
            </a:pPr>
            <a:r>
              <a:rPr b="1" lang="en" sz="1200">
                <a:solidFill>
                  <a:schemeClr val="dk1"/>
                </a:solidFill>
                <a:latin typeface="DM Sans"/>
                <a:ea typeface="DM Sans"/>
                <a:cs typeface="DM Sans"/>
                <a:sym typeface="DM Sans"/>
              </a:rPr>
              <a:t>Set ground rules</a:t>
            </a:r>
            <a:r>
              <a:rPr lang="en" sz="1200">
                <a:solidFill>
                  <a:schemeClr val="dk1"/>
                </a:solidFill>
                <a:latin typeface="DM Sans"/>
                <a:ea typeface="DM Sans"/>
                <a:cs typeface="DM Sans"/>
                <a:sym typeface="DM Sans"/>
              </a:rPr>
              <a:t>. - establish ground rules about confidentiality - affirm/reaffirm willingness to seek resolution - other ground rules relevant to the situation </a:t>
            </a:r>
            <a:endParaRPr sz="1200">
              <a:solidFill>
                <a:schemeClr val="dk1"/>
              </a:solidFill>
              <a:latin typeface="DM Sans"/>
              <a:ea typeface="DM Sans"/>
              <a:cs typeface="DM Sans"/>
              <a:sym typeface="DM Sans"/>
            </a:endParaRPr>
          </a:p>
          <a:p>
            <a:pPr indent="-304800" lvl="0" marL="457200" rtl="0" algn="l">
              <a:lnSpc>
                <a:spcPct val="138000"/>
              </a:lnSpc>
              <a:spcBef>
                <a:spcPts val="0"/>
              </a:spcBef>
              <a:spcAft>
                <a:spcPts val="0"/>
              </a:spcAft>
              <a:buClr>
                <a:schemeClr val="dk1"/>
              </a:buClr>
              <a:buSzPts val="1200"/>
              <a:buChar char="●"/>
            </a:pPr>
            <a:r>
              <a:rPr b="1" lang="en" sz="1200">
                <a:solidFill>
                  <a:schemeClr val="dk1"/>
                </a:solidFill>
                <a:latin typeface="DM Sans"/>
                <a:ea typeface="DM Sans"/>
                <a:cs typeface="DM Sans"/>
                <a:sym typeface="DM Sans"/>
              </a:rPr>
              <a:t>Define the problem</a:t>
            </a:r>
            <a:r>
              <a:rPr lang="en" sz="1200">
                <a:solidFill>
                  <a:schemeClr val="dk1"/>
                </a:solidFill>
                <a:latin typeface="DM Sans"/>
                <a:ea typeface="DM Sans"/>
                <a:cs typeface="DM Sans"/>
                <a:sym typeface="DM Sans"/>
              </a:rPr>
              <a:t>.</a:t>
            </a:r>
            <a:endParaRPr sz="1200">
              <a:solidFill>
                <a:schemeClr val="dk1"/>
              </a:solidFill>
              <a:latin typeface="DM Sans"/>
              <a:ea typeface="DM Sans"/>
              <a:cs typeface="DM Sans"/>
              <a:sym typeface="DM Sans"/>
            </a:endParaRPr>
          </a:p>
          <a:p>
            <a:pPr indent="-304800" lvl="1" marL="914400" rtl="0" algn="l">
              <a:lnSpc>
                <a:spcPct val="138000"/>
              </a:lnSpc>
              <a:spcBef>
                <a:spcPts val="0"/>
              </a:spcBef>
              <a:spcAft>
                <a:spcPts val="0"/>
              </a:spcAft>
              <a:buClr>
                <a:schemeClr val="dk1"/>
              </a:buClr>
              <a:buSzPts val="1200"/>
              <a:buChar char="○"/>
            </a:pPr>
            <a:r>
              <a:rPr b="1" lang="en" sz="1200">
                <a:solidFill>
                  <a:schemeClr val="dk1"/>
                </a:solidFill>
                <a:latin typeface="DM Sans"/>
                <a:ea typeface="DM Sans"/>
                <a:cs typeface="DM Sans"/>
                <a:sym typeface="DM Sans"/>
              </a:rPr>
              <a:t>Identify the positions</a:t>
            </a:r>
            <a:r>
              <a:rPr lang="en" sz="1200">
                <a:solidFill>
                  <a:schemeClr val="dk1"/>
                </a:solidFill>
                <a:latin typeface="DM Sans"/>
                <a:ea typeface="DM Sans"/>
                <a:cs typeface="DM Sans"/>
                <a:sym typeface="DM Sans"/>
              </a:rPr>
              <a:t>: Have each person explain in 5 minutes how they see the situation, without interruptions from the other. Mediator might summarize what they have just heard or have each party summarize what they heard the other say. Ask each person what it is that the other person doesn't understand yet that he/she wants them to hear.</a:t>
            </a:r>
            <a:endParaRPr sz="1200">
              <a:solidFill>
                <a:schemeClr val="dk1"/>
              </a:solidFill>
              <a:latin typeface="DM Sans"/>
              <a:ea typeface="DM Sans"/>
              <a:cs typeface="DM Sans"/>
              <a:sym typeface="DM Sans"/>
            </a:endParaRPr>
          </a:p>
          <a:p>
            <a:pPr indent="-304800" lvl="1" marL="914400" rtl="0" algn="l">
              <a:lnSpc>
                <a:spcPct val="138000"/>
              </a:lnSpc>
              <a:spcBef>
                <a:spcPts val="0"/>
              </a:spcBef>
              <a:spcAft>
                <a:spcPts val="0"/>
              </a:spcAft>
              <a:buClr>
                <a:schemeClr val="dk1"/>
              </a:buClr>
              <a:buSzPts val="1200"/>
              <a:buChar char="○"/>
            </a:pPr>
            <a:r>
              <a:rPr b="1" lang="en" sz="1200">
                <a:solidFill>
                  <a:schemeClr val="dk1"/>
                </a:solidFill>
                <a:latin typeface="DM Sans"/>
                <a:ea typeface="DM Sans"/>
                <a:cs typeface="DM Sans"/>
                <a:sym typeface="DM Sans"/>
              </a:rPr>
              <a:t>Identify the interests</a:t>
            </a:r>
            <a:r>
              <a:rPr lang="en" sz="1200">
                <a:solidFill>
                  <a:schemeClr val="dk1"/>
                </a:solidFill>
                <a:latin typeface="DM Sans"/>
                <a:ea typeface="DM Sans"/>
                <a:cs typeface="DM Sans"/>
                <a:sym typeface="DM Sans"/>
              </a:rPr>
              <a:t> (the underlying needs, expectations, apprehensions, perceptions, goals, etc.). Have each person talk about their expectations, needs, perceptions and apprehensions for 5 minutes without interruptions from the other. Mediator might summarize what they have just heard or have each party summarize what they heard the other say. Ask each person what it is that the other person doesn't understand yet that he/she wants them to hear. - Identify/search for common themes/points of agreement - Identify differences/points of real disagreement.</a:t>
            </a:r>
            <a:endParaRPr sz="1200">
              <a:solidFill>
                <a:schemeClr val="dk1"/>
              </a:solidFill>
              <a:latin typeface="DM Sans"/>
              <a:ea typeface="DM Sans"/>
              <a:cs typeface="DM Sans"/>
              <a:sym typeface="DM Sans"/>
            </a:endParaRPr>
          </a:p>
          <a:p>
            <a:pPr indent="-304800" lvl="0" marL="457200" rtl="0" algn="l">
              <a:lnSpc>
                <a:spcPct val="138000"/>
              </a:lnSpc>
              <a:spcBef>
                <a:spcPts val="0"/>
              </a:spcBef>
              <a:spcAft>
                <a:spcPts val="0"/>
              </a:spcAft>
              <a:buClr>
                <a:schemeClr val="dk1"/>
              </a:buClr>
              <a:buSzPts val="1200"/>
              <a:buChar char="●"/>
            </a:pPr>
            <a:r>
              <a:rPr lang="en" sz="1200">
                <a:solidFill>
                  <a:schemeClr val="dk1"/>
                </a:solidFill>
                <a:latin typeface="DM Sans"/>
                <a:ea typeface="DM Sans"/>
                <a:cs typeface="DM Sans"/>
                <a:sym typeface="DM Sans"/>
              </a:rPr>
              <a:t>Make sure parties have thought about their</a:t>
            </a:r>
            <a:r>
              <a:rPr b="1" lang="en" sz="1200">
                <a:solidFill>
                  <a:schemeClr val="dk1"/>
                </a:solidFill>
                <a:latin typeface="DM Sans"/>
                <a:ea typeface="DM Sans"/>
                <a:cs typeface="DM Sans"/>
                <a:sym typeface="DM Sans"/>
              </a:rPr>
              <a:t> BATNA</a:t>
            </a:r>
            <a:r>
              <a:rPr lang="en" sz="1200">
                <a:solidFill>
                  <a:schemeClr val="dk1"/>
                </a:solidFill>
                <a:latin typeface="DM Sans"/>
                <a:ea typeface="DM Sans"/>
                <a:cs typeface="DM Sans"/>
                <a:sym typeface="DM Sans"/>
              </a:rPr>
              <a:t> (their best alternative to a negotiated agreement, i.e., what they will do if an agreement isn't reached).</a:t>
            </a:r>
            <a:endParaRPr sz="1200">
              <a:solidFill>
                <a:schemeClr val="dk1"/>
              </a:solidFill>
              <a:latin typeface="DM Sans"/>
              <a:ea typeface="DM Sans"/>
              <a:cs typeface="DM Sans"/>
              <a:sym typeface="DM Sans"/>
            </a:endParaRPr>
          </a:p>
          <a:p>
            <a:pPr indent="-304800" lvl="0" marL="457200" rtl="0" algn="l">
              <a:lnSpc>
                <a:spcPct val="138000"/>
              </a:lnSpc>
              <a:spcBef>
                <a:spcPts val="0"/>
              </a:spcBef>
              <a:spcAft>
                <a:spcPts val="0"/>
              </a:spcAft>
              <a:buClr>
                <a:schemeClr val="dk1"/>
              </a:buClr>
              <a:buSzPts val="1200"/>
              <a:buChar char="●"/>
            </a:pPr>
            <a:r>
              <a:rPr b="1" lang="en" sz="1200">
                <a:solidFill>
                  <a:schemeClr val="dk1"/>
                </a:solidFill>
                <a:latin typeface="DM Sans"/>
                <a:ea typeface="DM Sans"/>
                <a:cs typeface="DM Sans"/>
                <a:sym typeface="DM Sans"/>
              </a:rPr>
              <a:t>Generate alternative options</a:t>
            </a:r>
            <a:r>
              <a:rPr lang="en" sz="1200">
                <a:solidFill>
                  <a:schemeClr val="dk1"/>
                </a:solidFill>
                <a:latin typeface="DM Sans"/>
                <a:ea typeface="DM Sans"/>
                <a:cs typeface="DM Sans"/>
                <a:sym typeface="DM Sans"/>
              </a:rPr>
              <a:t> (via brainstorming) that might/could address each party's interests.</a:t>
            </a:r>
            <a:endParaRPr sz="1200">
              <a:solidFill>
                <a:schemeClr val="dk1"/>
              </a:solidFill>
              <a:latin typeface="DM Sans"/>
              <a:ea typeface="DM Sans"/>
              <a:cs typeface="DM Sans"/>
              <a:sym typeface="DM Sans"/>
            </a:endParaRPr>
          </a:p>
          <a:p>
            <a:pPr indent="-304800" lvl="0" marL="457200" rtl="0" algn="l">
              <a:lnSpc>
                <a:spcPct val="138000"/>
              </a:lnSpc>
              <a:spcBef>
                <a:spcPts val="0"/>
              </a:spcBef>
              <a:spcAft>
                <a:spcPts val="0"/>
              </a:spcAft>
              <a:buClr>
                <a:schemeClr val="dk1"/>
              </a:buClr>
              <a:buSzPts val="1200"/>
              <a:buChar char="●"/>
            </a:pPr>
            <a:r>
              <a:rPr b="1" lang="en" sz="1200">
                <a:solidFill>
                  <a:schemeClr val="dk1"/>
                </a:solidFill>
                <a:latin typeface="DM Sans"/>
                <a:ea typeface="DM Sans"/>
                <a:cs typeface="DM Sans"/>
                <a:sym typeface="DM Sans"/>
              </a:rPr>
              <a:t>Evaluate options and the consequences</a:t>
            </a:r>
            <a:r>
              <a:rPr lang="en" sz="1200">
                <a:solidFill>
                  <a:schemeClr val="dk1"/>
                </a:solidFill>
                <a:latin typeface="DM Sans"/>
                <a:ea typeface="DM Sans"/>
                <a:cs typeface="DM Sans"/>
                <a:sym typeface="DM Sans"/>
              </a:rPr>
              <a:t> of each option: Have people assess their "currently perceived choices" and their "target future choice".</a:t>
            </a:r>
            <a:endParaRPr sz="1200">
              <a:solidFill>
                <a:schemeClr val="dk1"/>
              </a:solidFill>
              <a:latin typeface="DM Sans"/>
              <a:ea typeface="DM Sans"/>
              <a:cs typeface="DM Sans"/>
              <a:sym typeface="DM Sans"/>
            </a:endParaRPr>
          </a:p>
          <a:p>
            <a:pPr indent="-304800" lvl="0" marL="457200" rtl="0" algn="l">
              <a:lnSpc>
                <a:spcPct val="138000"/>
              </a:lnSpc>
              <a:spcBef>
                <a:spcPts val="0"/>
              </a:spcBef>
              <a:spcAft>
                <a:spcPts val="0"/>
              </a:spcAft>
              <a:buClr>
                <a:schemeClr val="dk1"/>
              </a:buClr>
              <a:buSzPts val="1200"/>
              <a:buChar char="●"/>
            </a:pPr>
            <a:r>
              <a:rPr b="1" lang="en" sz="1200">
                <a:solidFill>
                  <a:schemeClr val="dk1"/>
                </a:solidFill>
                <a:latin typeface="DM Sans"/>
                <a:ea typeface="DM Sans"/>
                <a:cs typeface="DM Sans"/>
                <a:sym typeface="DM Sans"/>
              </a:rPr>
              <a:t>Search for a solution</a:t>
            </a:r>
            <a:r>
              <a:rPr lang="en" sz="1200">
                <a:solidFill>
                  <a:schemeClr val="dk1"/>
                </a:solidFill>
                <a:latin typeface="DM Sans"/>
                <a:ea typeface="DM Sans"/>
                <a:cs typeface="DM Sans"/>
                <a:sym typeface="DM Sans"/>
              </a:rPr>
              <a:t>: seeking alternative(s) which address interests of both parties.</a:t>
            </a:r>
            <a:endParaRPr sz="1200">
              <a:solidFill>
                <a:schemeClr val="dk1"/>
              </a:solidFill>
              <a:latin typeface="DM Sans"/>
              <a:ea typeface="DM Sans"/>
              <a:cs typeface="DM Sans"/>
              <a:sym typeface="DM Sans"/>
            </a:endParaRPr>
          </a:p>
          <a:p>
            <a:pPr indent="-304800" lvl="0" marL="457200" rtl="0" algn="l">
              <a:lnSpc>
                <a:spcPct val="138000"/>
              </a:lnSpc>
              <a:spcBef>
                <a:spcPts val="0"/>
              </a:spcBef>
              <a:spcAft>
                <a:spcPts val="0"/>
              </a:spcAft>
              <a:buClr>
                <a:schemeClr val="dk1"/>
              </a:buClr>
              <a:buSzPts val="1200"/>
              <a:buChar char="●"/>
            </a:pPr>
            <a:r>
              <a:rPr b="1" lang="en" sz="1200">
                <a:solidFill>
                  <a:schemeClr val="dk1"/>
                </a:solidFill>
                <a:latin typeface="DM Sans"/>
                <a:ea typeface="DM Sans"/>
                <a:cs typeface="DM Sans"/>
                <a:sym typeface="DM Sans"/>
              </a:rPr>
              <a:t>Identify a plan of action</a:t>
            </a:r>
            <a:r>
              <a:rPr lang="en" sz="1200">
                <a:solidFill>
                  <a:schemeClr val="dk1"/>
                </a:solidFill>
                <a:latin typeface="DM Sans"/>
                <a:ea typeface="DM Sans"/>
                <a:cs typeface="DM Sans"/>
                <a:sym typeface="DM Sans"/>
              </a:rPr>
              <a:t>/agreement and ensuring commitment to it.</a:t>
            </a:r>
            <a:endParaRPr sz="1200">
              <a:solidFill>
                <a:schemeClr val="dk1"/>
              </a:solidFill>
              <a:latin typeface="DM Sans"/>
              <a:ea typeface="DM Sans"/>
              <a:cs typeface="DM Sans"/>
              <a:sym typeface="DM Sans"/>
            </a:endParaRPr>
          </a:p>
          <a:p>
            <a:pPr indent="-304800" lvl="0" marL="457200" rtl="0" algn="l">
              <a:lnSpc>
                <a:spcPct val="138000"/>
              </a:lnSpc>
              <a:spcBef>
                <a:spcPts val="0"/>
              </a:spcBef>
              <a:spcAft>
                <a:spcPts val="0"/>
              </a:spcAft>
              <a:buClr>
                <a:schemeClr val="dk1"/>
              </a:buClr>
              <a:buSzPts val="1200"/>
              <a:buChar char="●"/>
            </a:pPr>
            <a:r>
              <a:rPr b="1" lang="en" sz="1200">
                <a:solidFill>
                  <a:schemeClr val="dk1"/>
                </a:solidFill>
                <a:latin typeface="DM Sans"/>
                <a:ea typeface="DM Sans"/>
                <a:cs typeface="DM Sans"/>
                <a:sym typeface="DM Sans"/>
              </a:rPr>
              <a:t>Evaluate/check-in</a:t>
            </a:r>
            <a:r>
              <a:rPr lang="en" sz="1200">
                <a:solidFill>
                  <a:schemeClr val="dk1"/>
                </a:solidFill>
                <a:latin typeface="DM Sans"/>
                <a:ea typeface="DM Sans"/>
                <a:cs typeface="DM Sans"/>
                <a:sym typeface="DM Sans"/>
              </a:rPr>
              <a:t> at set time in the future.</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All initial mediations should be with the peer mediator and the involved parties only. If the peer mediator feels that the issue is too large or has not subsided, VPIA can then get involved.  </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latin typeface="DM Sans"/>
              <a:ea typeface="DM Sans"/>
              <a:cs typeface="DM Sans"/>
              <a:sym typeface="DM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b2b33ce34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b2b33ce34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14"/>
          <p:cNvSpPr txBox="1"/>
          <p:nvPr>
            <p:ph type="ctrTitle"/>
          </p:nvPr>
        </p:nvSpPr>
        <p:spPr>
          <a:xfrm>
            <a:off x="1107725" y="846575"/>
            <a:ext cx="6363000" cy="17673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5200"/>
              <a:buNone/>
              <a:defRPr sz="5200">
                <a:solidFill>
                  <a:srgbClr val="FFFFFF"/>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55" name="Google Shape;55;p14"/>
          <p:cNvSpPr txBox="1"/>
          <p:nvPr>
            <p:ph idx="1" type="subTitle"/>
          </p:nvPr>
        </p:nvSpPr>
        <p:spPr>
          <a:xfrm>
            <a:off x="1107725" y="2773000"/>
            <a:ext cx="85206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3F3F3"/>
              </a:buClr>
              <a:buSzPts val="2000"/>
              <a:buNone/>
              <a:defRPr sz="2000">
                <a:solidFill>
                  <a:srgbClr val="F3F3F3"/>
                </a:solidFill>
              </a:defRPr>
            </a:lvl1pPr>
            <a:lvl2pPr lvl="1" rtl="0" algn="ctr">
              <a:lnSpc>
                <a:spcPct val="100000"/>
              </a:lnSpc>
              <a:spcBef>
                <a:spcPts val="0"/>
              </a:spcBef>
              <a:spcAft>
                <a:spcPts val="0"/>
              </a:spcAft>
              <a:buClr>
                <a:srgbClr val="F3F3F3"/>
              </a:buClr>
              <a:buSzPts val="2800"/>
              <a:buNone/>
              <a:defRPr sz="2800">
                <a:solidFill>
                  <a:srgbClr val="F3F3F3"/>
                </a:solidFill>
              </a:defRPr>
            </a:lvl2pPr>
            <a:lvl3pPr lvl="2" rtl="0" algn="ctr">
              <a:lnSpc>
                <a:spcPct val="100000"/>
              </a:lnSpc>
              <a:spcBef>
                <a:spcPts val="0"/>
              </a:spcBef>
              <a:spcAft>
                <a:spcPts val="0"/>
              </a:spcAft>
              <a:buClr>
                <a:srgbClr val="F3F3F3"/>
              </a:buClr>
              <a:buSzPts val="2800"/>
              <a:buNone/>
              <a:defRPr sz="2800">
                <a:solidFill>
                  <a:srgbClr val="F3F3F3"/>
                </a:solidFill>
              </a:defRPr>
            </a:lvl3pPr>
            <a:lvl4pPr lvl="3" rtl="0" algn="ctr">
              <a:lnSpc>
                <a:spcPct val="100000"/>
              </a:lnSpc>
              <a:spcBef>
                <a:spcPts val="0"/>
              </a:spcBef>
              <a:spcAft>
                <a:spcPts val="0"/>
              </a:spcAft>
              <a:buClr>
                <a:srgbClr val="F3F3F3"/>
              </a:buClr>
              <a:buSzPts val="2800"/>
              <a:buNone/>
              <a:defRPr sz="2800">
                <a:solidFill>
                  <a:srgbClr val="F3F3F3"/>
                </a:solidFill>
              </a:defRPr>
            </a:lvl4pPr>
            <a:lvl5pPr lvl="4" rtl="0" algn="ctr">
              <a:lnSpc>
                <a:spcPct val="100000"/>
              </a:lnSpc>
              <a:spcBef>
                <a:spcPts val="0"/>
              </a:spcBef>
              <a:spcAft>
                <a:spcPts val="0"/>
              </a:spcAft>
              <a:buClr>
                <a:srgbClr val="F3F3F3"/>
              </a:buClr>
              <a:buSzPts val="2800"/>
              <a:buNone/>
              <a:defRPr sz="2800">
                <a:solidFill>
                  <a:srgbClr val="F3F3F3"/>
                </a:solidFill>
              </a:defRPr>
            </a:lvl5pPr>
            <a:lvl6pPr lvl="5" rtl="0" algn="ctr">
              <a:lnSpc>
                <a:spcPct val="100000"/>
              </a:lnSpc>
              <a:spcBef>
                <a:spcPts val="0"/>
              </a:spcBef>
              <a:spcAft>
                <a:spcPts val="0"/>
              </a:spcAft>
              <a:buClr>
                <a:srgbClr val="F3F3F3"/>
              </a:buClr>
              <a:buSzPts val="2800"/>
              <a:buNone/>
              <a:defRPr sz="2800">
                <a:solidFill>
                  <a:srgbClr val="F3F3F3"/>
                </a:solidFill>
              </a:defRPr>
            </a:lvl6pPr>
            <a:lvl7pPr lvl="6" rtl="0" algn="ctr">
              <a:lnSpc>
                <a:spcPct val="100000"/>
              </a:lnSpc>
              <a:spcBef>
                <a:spcPts val="0"/>
              </a:spcBef>
              <a:spcAft>
                <a:spcPts val="0"/>
              </a:spcAft>
              <a:buClr>
                <a:srgbClr val="F3F3F3"/>
              </a:buClr>
              <a:buSzPts val="2800"/>
              <a:buNone/>
              <a:defRPr sz="2800">
                <a:solidFill>
                  <a:srgbClr val="F3F3F3"/>
                </a:solidFill>
              </a:defRPr>
            </a:lvl7pPr>
            <a:lvl8pPr lvl="7" rtl="0" algn="ctr">
              <a:lnSpc>
                <a:spcPct val="100000"/>
              </a:lnSpc>
              <a:spcBef>
                <a:spcPts val="0"/>
              </a:spcBef>
              <a:spcAft>
                <a:spcPts val="0"/>
              </a:spcAft>
              <a:buClr>
                <a:srgbClr val="F3F3F3"/>
              </a:buClr>
              <a:buSzPts val="2800"/>
              <a:buNone/>
              <a:defRPr sz="2800">
                <a:solidFill>
                  <a:srgbClr val="F3F3F3"/>
                </a:solidFill>
              </a:defRPr>
            </a:lvl8pPr>
            <a:lvl9pPr lvl="8" rtl="0" algn="ctr">
              <a:lnSpc>
                <a:spcPct val="100000"/>
              </a:lnSpc>
              <a:spcBef>
                <a:spcPts val="0"/>
              </a:spcBef>
              <a:spcAft>
                <a:spcPts val="0"/>
              </a:spcAft>
              <a:buClr>
                <a:srgbClr val="F3F3F3"/>
              </a:buClr>
              <a:buSzPts val="2800"/>
              <a:buNone/>
              <a:defRPr sz="2800">
                <a:solidFill>
                  <a:srgbClr val="F3F3F3"/>
                </a:solidFill>
              </a:defRPr>
            </a:lvl9pPr>
          </a:lstStyle>
          <a:p/>
        </p:txBody>
      </p:sp>
      <p:sp>
        <p:nvSpPr>
          <p:cNvPr id="56" name="Google Shape;56;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solidFill>
                  <a:srgbClr val="FFFFFF"/>
                </a:solidFill>
                <a:latin typeface="DM Sans"/>
                <a:ea typeface="DM Sans"/>
                <a:cs typeface="DM Sans"/>
                <a:sym typeface="DM Sans"/>
              </a:defRPr>
            </a:lvl1pPr>
            <a:lvl2pPr lvl="1" rtl="0">
              <a:buNone/>
              <a:defRPr>
                <a:solidFill>
                  <a:srgbClr val="FFFFFF"/>
                </a:solidFill>
                <a:latin typeface="DM Sans"/>
                <a:ea typeface="DM Sans"/>
                <a:cs typeface="DM Sans"/>
                <a:sym typeface="DM Sans"/>
              </a:defRPr>
            </a:lvl2pPr>
            <a:lvl3pPr lvl="2" rtl="0">
              <a:buNone/>
              <a:defRPr>
                <a:solidFill>
                  <a:srgbClr val="FFFFFF"/>
                </a:solidFill>
                <a:latin typeface="DM Sans"/>
                <a:ea typeface="DM Sans"/>
                <a:cs typeface="DM Sans"/>
                <a:sym typeface="DM Sans"/>
              </a:defRPr>
            </a:lvl3pPr>
            <a:lvl4pPr lvl="3" rtl="0">
              <a:buNone/>
              <a:defRPr>
                <a:solidFill>
                  <a:srgbClr val="FFFFFF"/>
                </a:solidFill>
                <a:latin typeface="DM Sans"/>
                <a:ea typeface="DM Sans"/>
                <a:cs typeface="DM Sans"/>
                <a:sym typeface="DM Sans"/>
              </a:defRPr>
            </a:lvl4pPr>
            <a:lvl5pPr lvl="4" rtl="0">
              <a:buNone/>
              <a:defRPr>
                <a:solidFill>
                  <a:srgbClr val="FFFFFF"/>
                </a:solidFill>
                <a:latin typeface="DM Sans"/>
                <a:ea typeface="DM Sans"/>
                <a:cs typeface="DM Sans"/>
                <a:sym typeface="DM Sans"/>
              </a:defRPr>
            </a:lvl5pPr>
            <a:lvl6pPr lvl="5" rtl="0">
              <a:buNone/>
              <a:defRPr>
                <a:solidFill>
                  <a:srgbClr val="FFFFFF"/>
                </a:solidFill>
                <a:latin typeface="DM Sans"/>
                <a:ea typeface="DM Sans"/>
                <a:cs typeface="DM Sans"/>
                <a:sym typeface="DM Sans"/>
              </a:defRPr>
            </a:lvl6pPr>
            <a:lvl7pPr lvl="6" rtl="0">
              <a:buNone/>
              <a:defRPr>
                <a:solidFill>
                  <a:srgbClr val="FFFFFF"/>
                </a:solidFill>
                <a:latin typeface="DM Sans"/>
                <a:ea typeface="DM Sans"/>
                <a:cs typeface="DM Sans"/>
                <a:sym typeface="DM Sans"/>
              </a:defRPr>
            </a:lvl7pPr>
            <a:lvl8pPr lvl="7" rtl="0">
              <a:buNone/>
              <a:defRPr>
                <a:solidFill>
                  <a:srgbClr val="FFFFFF"/>
                </a:solidFill>
                <a:latin typeface="DM Sans"/>
                <a:ea typeface="DM Sans"/>
                <a:cs typeface="DM Sans"/>
                <a:sym typeface="DM Sans"/>
              </a:defRPr>
            </a:lvl8pPr>
            <a:lvl9pPr lvl="8" rtl="0">
              <a:buNone/>
              <a:defRPr>
                <a:solidFill>
                  <a:srgbClr val="FFFFFF"/>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57" name="Google Shape;57;p14"/>
          <p:cNvPicPr preferRelativeResize="0"/>
          <p:nvPr/>
        </p:nvPicPr>
        <p:blipFill>
          <a:blip r:embed="rId3">
            <a:alphaModFix/>
          </a:blip>
          <a:stretch>
            <a:fillRect/>
          </a:stretch>
        </p:blipFill>
        <p:spPr>
          <a:xfrm>
            <a:off x="8504901" y="4514075"/>
            <a:ext cx="483800" cy="4938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5"/>
          <p:cNvSpPr txBox="1"/>
          <p:nvPr>
            <p:ph type="title"/>
          </p:nvPr>
        </p:nvSpPr>
        <p:spPr>
          <a:xfrm>
            <a:off x="868125" y="444025"/>
            <a:ext cx="76608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0" name="Google Shape;60;p15"/>
          <p:cNvSpPr txBox="1"/>
          <p:nvPr>
            <p:ph idx="1" type="body"/>
          </p:nvPr>
        </p:nvSpPr>
        <p:spPr>
          <a:xfrm>
            <a:off x="496825" y="1258250"/>
            <a:ext cx="82962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Horizontal 1" type="twoColTx">
  <p:cSld name="TITLE_AND_TWO_COLUMNS">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p16"/>
          <p:cNvSpPr txBox="1"/>
          <p:nvPr>
            <p:ph idx="1" type="body"/>
          </p:nvPr>
        </p:nvSpPr>
        <p:spPr>
          <a:xfrm>
            <a:off x="446275" y="2922475"/>
            <a:ext cx="4003800" cy="197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E2780"/>
              </a:buClr>
              <a:buSzPts val="1400"/>
              <a:buChar char="●"/>
              <a:defRPr sz="1400">
                <a:solidFill>
                  <a:srgbClr val="4E2780"/>
                </a:solidFill>
              </a:defRPr>
            </a:lvl1pPr>
            <a:lvl2pPr indent="-304800" lvl="1" marL="914400" rtl="0">
              <a:spcBef>
                <a:spcPts val="1600"/>
              </a:spcBef>
              <a:spcAft>
                <a:spcPts val="0"/>
              </a:spcAft>
              <a:buClr>
                <a:srgbClr val="4E2780"/>
              </a:buClr>
              <a:buSzPts val="1200"/>
              <a:buChar char="○"/>
              <a:defRPr sz="1200">
                <a:solidFill>
                  <a:srgbClr val="4E2780"/>
                </a:solidFill>
              </a:defRPr>
            </a:lvl2pPr>
            <a:lvl3pPr indent="-304800" lvl="2" marL="1371600" rtl="0">
              <a:spcBef>
                <a:spcPts val="1600"/>
              </a:spcBef>
              <a:spcAft>
                <a:spcPts val="0"/>
              </a:spcAft>
              <a:buClr>
                <a:srgbClr val="4E2780"/>
              </a:buClr>
              <a:buSzPts val="1200"/>
              <a:buChar char="■"/>
              <a:defRPr sz="1200">
                <a:solidFill>
                  <a:srgbClr val="4E2780"/>
                </a:solidFill>
              </a:defRPr>
            </a:lvl3pPr>
            <a:lvl4pPr indent="-304800" lvl="3" marL="1828800" rtl="0">
              <a:spcBef>
                <a:spcPts val="1600"/>
              </a:spcBef>
              <a:spcAft>
                <a:spcPts val="0"/>
              </a:spcAft>
              <a:buClr>
                <a:srgbClr val="4E2780"/>
              </a:buClr>
              <a:buSzPts val="1200"/>
              <a:buChar char="●"/>
              <a:defRPr sz="1200">
                <a:solidFill>
                  <a:srgbClr val="4E2780"/>
                </a:solidFill>
              </a:defRPr>
            </a:lvl4pPr>
            <a:lvl5pPr indent="-304800" lvl="4" marL="2286000" rtl="0">
              <a:spcBef>
                <a:spcPts val="1600"/>
              </a:spcBef>
              <a:spcAft>
                <a:spcPts val="0"/>
              </a:spcAft>
              <a:buClr>
                <a:srgbClr val="4E2780"/>
              </a:buClr>
              <a:buSzPts val="1200"/>
              <a:buChar char="○"/>
              <a:defRPr sz="1200">
                <a:solidFill>
                  <a:srgbClr val="4E2780"/>
                </a:solidFill>
              </a:defRPr>
            </a:lvl5pPr>
            <a:lvl6pPr indent="-304800" lvl="5" marL="2743200" rtl="0">
              <a:spcBef>
                <a:spcPts val="1600"/>
              </a:spcBef>
              <a:spcAft>
                <a:spcPts val="0"/>
              </a:spcAft>
              <a:buClr>
                <a:srgbClr val="4E2780"/>
              </a:buClr>
              <a:buSzPts val="1200"/>
              <a:buChar char="■"/>
              <a:defRPr sz="1200">
                <a:solidFill>
                  <a:srgbClr val="4E2780"/>
                </a:solidFill>
              </a:defRPr>
            </a:lvl6pPr>
            <a:lvl7pPr indent="-304800" lvl="6" marL="3200400" rtl="0">
              <a:spcBef>
                <a:spcPts val="1600"/>
              </a:spcBef>
              <a:spcAft>
                <a:spcPts val="0"/>
              </a:spcAft>
              <a:buClr>
                <a:srgbClr val="4E2780"/>
              </a:buClr>
              <a:buSzPts val="1200"/>
              <a:buChar char="●"/>
              <a:defRPr sz="1200">
                <a:solidFill>
                  <a:srgbClr val="4E2780"/>
                </a:solidFill>
              </a:defRPr>
            </a:lvl7pPr>
            <a:lvl8pPr indent="-304800" lvl="7" marL="3657600" rtl="0">
              <a:spcBef>
                <a:spcPts val="1600"/>
              </a:spcBef>
              <a:spcAft>
                <a:spcPts val="0"/>
              </a:spcAft>
              <a:buClr>
                <a:srgbClr val="4E2780"/>
              </a:buClr>
              <a:buSzPts val="1200"/>
              <a:buChar char="○"/>
              <a:defRPr sz="1200">
                <a:solidFill>
                  <a:srgbClr val="4E2780"/>
                </a:solidFill>
              </a:defRPr>
            </a:lvl8pPr>
            <a:lvl9pPr indent="-304800" lvl="8" marL="4114800" rtl="0">
              <a:spcBef>
                <a:spcPts val="1600"/>
              </a:spcBef>
              <a:spcAft>
                <a:spcPts val="1600"/>
              </a:spcAft>
              <a:buClr>
                <a:srgbClr val="4E2780"/>
              </a:buClr>
              <a:buSzPts val="1200"/>
              <a:buChar char="■"/>
              <a:defRPr sz="1200">
                <a:solidFill>
                  <a:srgbClr val="4E2780"/>
                </a:solidFill>
              </a:defRPr>
            </a:lvl9pPr>
          </a:lstStyle>
          <a:p/>
        </p:txBody>
      </p:sp>
      <p:sp>
        <p:nvSpPr>
          <p:cNvPr id="63" name="Google Shape;63;p16"/>
          <p:cNvSpPr txBox="1"/>
          <p:nvPr>
            <p:ph idx="2" type="body"/>
          </p:nvPr>
        </p:nvSpPr>
        <p:spPr>
          <a:xfrm>
            <a:off x="4693925" y="2922475"/>
            <a:ext cx="4003800" cy="197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E2780"/>
              </a:buClr>
              <a:buSzPts val="1400"/>
              <a:buChar char="●"/>
              <a:defRPr sz="1400">
                <a:solidFill>
                  <a:srgbClr val="4E2780"/>
                </a:solidFill>
              </a:defRPr>
            </a:lvl1pPr>
            <a:lvl2pPr indent="-304800" lvl="1" marL="914400" rtl="0">
              <a:spcBef>
                <a:spcPts val="1600"/>
              </a:spcBef>
              <a:spcAft>
                <a:spcPts val="0"/>
              </a:spcAft>
              <a:buClr>
                <a:srgbClr val="4E2780"/>
              </a:buClr>
              <a:buSzPts val="1200"/>
              <a:buChar char="○"/>
              <a:defRPr sz="1200">
                <a:solidFill>
                  <a:srgbClr val="4E2780"/>
                </a:solidFill>
              </a:defRPr>
            </a:lvl2pPr>
            <a:lvl3pPr indent="-304800" lvl="2" marL="1371600" rtl="0">
              <a:spcBef>
                <a:spcPts val="1600"/>
              </a:spcBef>
              <a:spcAft>
                <a:spcPts val="0"/>
              </a:spcAft>
              <a:buClr>
                <a:srgbClr val="4E2780"/>
              </a:buClr>
              <a:buSzPts val="1200"/>
              <a:buChar char="■"/>
              <a:defRPr sz="1200">
                <a:solidFill>
                  <a:srgbClr val="4E2780"/>
                </a:solidFill>
              </a:defRPr>
            </a:lvl3pPr>
            <a:lvl4pPr indent="-304800" lvl="3" marL="1828800" rtl="0">
              <a:spcBef>
                <a:spcPts val="1600"/>
              </a:spcBef>
              <a:spcAft>
                <a:spcPts val="0"/>
              </a:spcAft>
              <a:buClr>
                <a:srgbClr val="4E2780"/>
              </a:buClr>
              <a:buSzPts val="1200"/>
              <a:buChar char="●"/>
              <a:defRPr sz="1200">
                <a:solidFill>
                  <a:srgbClr val="4E2780"/>
                </a:solidFill>
              </a:defRPr>
            </a:lvl4pPr>
            <a:lvl5pPr indent="-304800" lvl="4" marL="2286000" rtl="0">
              <a:spcBef>
                <a:spcPts val="1600"/>
              </a:spcBef>
              <a:spcAft>
                <a:spcPts val="0"/>
              </a:spcAft>
              <a:buClr>
                <a:srgbClr val="4E2780"/>
              </a:buClr>
              <a:buSzPts val="1200"/>
              <a:buChar char="○"/>
              <a:defRPr sz="1200">
                <a:solidFill>
                  <a:srgbClr val="4E2780"/>
                </a:solidFill>
              </a:defRPr>
            </a:lvl5pPr>
            <a:lvl6pPr indent="-304800" lvl="5" marL="2743200" rtl="0">
              <a:spcBef>
                <a:spcPts val="1600"/>
              </a:spcBef>
              <a:spcAft>
                <a:spcPts val="0"/>
              </a:spcAft>
              <a:buClr>
                <a:srgbClr val="4E2780"/>
              </a:buClr>
              <a:buSzPts val="1200"/>
              <a:buChar char="■"/>
              <a:defRPr sz="1200">
                <a:solidFill>
                  <a:srgbClr val="4E2780"/>
                </a:solidFill>
              </a:defRPr>
            </a:lvl6pPr>
            <a:lvl7pPr indent="-304800" lvl="6" marL="3200400" rtl="0">
              <a:spcBef>
                <a:spcPts val="1600"/>
              </a:spcBef>
              <a:spcAft>
                <a:spcPts val="0"/>
              </a:spcAft>
              <a:buClr>
                <a:srgbClr val="4E2780"/>
              </a:buClr>
              <a:buSzPts val="1200"/>
              <a:buChar char="●"/>
              <a:defRPr sz="1200">
                <a:solidFill>
                  <a:srgbClr val="4E2780"/>
                </a:solidFill>
              </a:defRPr>
            </a:lvl7pPr>
            <a:lvl8pPr indent="-304800" lvl="7" marL="3657600" rtl="0">
              <a:spcBef>
                <a:spcPts val="1600"/>
              </a:spcBef>
              <a:spcAft>
                <a:spcPts val="0"/>
              </a:spcAft>
              <a:buClr>
                <a:srgbClr val="4E2780"/>
              </a:buClr>
              <a:buSzPts val="1200"/>
              <a:buChar char="○"/>
              <a:defRPr sz="1200">
                <a:solidFill>
                  <a:srgbClr val="4E2780"/>
                </a:solidFill>
              </a:defRPr>
            </a:lvl8pPr>
            <a:lvl9pPr indent="-304800" lvl="8" marL="4114800" rtl="0">
              <a:spcBef>
                <a:spcPts val="1600"/>
              </a:spcBef>
              <a:spcAft>
                <a:spcPts val="1600"/>
              </a:spcAft>
              <a:buClr>
                <a:srgbClr val="4E2780"/>
              </a:buClr>
              <a:buSzPts val="1200"/>
              <a:buChar char="■"/>
              <a:defRPr sz="1200">
                <a:solidFill>
                  <a:srgbClr val="4E2780"/>
                </a:solidFill>
              </a:defRPr>
            </a:lvl9pPr>
          </a:lstStyle>
          <a:p/>
        </p:txBody>
      </p:sp>
      <p:sp>
        <p:nvSpPr>
          <p:cNvPr id="64" name="Google Shape;64;p16"/>
          <p:cNvSpPr txBox="1"/>
          <p:nvPr>
            <p:ph idx="3" type="subTitle"/>
          </p:nvPr>
        </p:nvSpPr>
        <p:spPr>
          <a:xfrm>
            <a:off x="446275" y="1981200"/>
            <a:ext cx="4003800" cy="782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E2780"/>
              </a:buClr>
              <a:buSzPts val="1800"/>
              <a:buNone/>
              <a:defRPr>
                <a:solidFill>
                  <a:srgbClr val="4E2780"/>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65" name="Google Shape;65;p16"/>
          <p:cNvSpPr txBox="1"/>
          <p:nvPr>
            <p:ph idx="4" type="subTitle"/>
          </p:nvPr>
        </p:nvSpPr>
        <p:spPr>
          <a:xfrm>
            <a:off x="4693925" y="1981200"/>
            <a:ext cx="4003800" cy="782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E2780"/>
              </a:buClr>
              <a:buSzPts val="1800"/>
              <a:buNone/>
              <a:defRPr>
                <a:solidFill>
                  <a:srgbClr val="4E2780"/>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66" name="Google Shape;66;p16"/>
          <p:cNvSpPr txBox="1"/>
          <p:nvPr>
            <p:ph type="title"/>
          </p:nvPr>
        </p:nvSpPr>
        <p:spPr>
          <a:xfrm>
            <a:off x="880350" y="492925"/>
            <a:ext cx="76608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E2780"/>
              </a:buClr>
              <a:buSzPts val="2800"/>
              <a:buNone/>
              <a:defRPr>
                <a:solidFill>
                  <a:srgbClr val="4E2780"/>
                </a:solidFill>
              </a:defRPr>
            </a:lvl1pPr>
            <a:lvl2pPr lvl="1" rtl="0">
              <a:spcBef>
                <a:spcPts val="0"/>
              </a:spcBef>
              <a:spcAft>
                <a:spcPts val="0"/>
              </a:spcAft>
              <a:buClr>
                <a:srgbClr val="4E2780"/>
              </a:buClr>
              <a:buSzPts val="2800"/>
              <a:buNone/>
              <a:defRPr>
                <a:solidFill>
                  <a:srgbClr val="4E2780"/>
                </a:solidFill>
              </a:defRPr>
            </a:lvl2pPr>
            <a:lvl3pPr lvl="2" rtl="0">
              <a:spcBef>
                <a:spcPts val="0"/>
              </a:spcBef>
              <a:spcAft>
                <a:spcPts val="0"/>
              </a:spcAft>
              <a:buClr>
                <a:srgbClr val="4E2780"/>
              </a:buClr>
              <a:buSzPts val="2800"/>
              <a:buNone/>
              <a:defRPr>
                <a:solidFill>
                  <a:srgbClr val="4E2780"/>
                </a:solidFill>
              </a:defRPr>
            </a:lvl3pPr>
            <a:lvl4pPr lvl="3" rtl="0">
              <a:spcBef>
                <a:spcPts val="0"/>
              </a:spcBef>
              <a:spcAft>
                <a:spcPts val="0"/>
              </a:spcAft>
              <a:buClr>
                <a:srgbClr val="4E2780"/>
              </a:buClr>
              <a:buSzPts val="2800"/>
              <a:buNone/>
              <a:defRPr>
                <a:solidFill>
                  <a:srgbClr val="4E2780"/>
                </a:solidFill>
              </a:defRPr>
            </a:lvl4pPr>
            <a:lvl5pPr lvl="4" rtl="0">
              <a:spcBef>
                <a:spcPts val="0"/>
              </a:spcBef>
              <a:spcAft>
                <a:spcPts val="0"/>
              </a:spcAft>
              <a:buClr>
                <a:srgbClr val="4E2780"/>
              </a:buClr>
              <a:buSzPts val="2800"/>
              <a:buNone/>
              <a:defRPr>
                <a:solidFill>
                  <a:srgbClr val="4E2780"/>
                </a:solidFill>
              </a:defRPr>
            </a:lvl5pPr>
            <a:lvl6pPr lvl="5" rtl="0">
              <a:spcBef>
                <a:spcPts val="0"/>
              </a:spcBef>
              <a:spcAft>
                <a:spcPts val="0"/>
              </a:spcAft>
              <a:buClr>
                <a:srgbClr val="4E2780"/>
              </a:buClr>
              <a:buSzPts val="2800"/>
              <a:buNone/>
              <a:defRPr>
                <a:solidFill>
                  <a:srgbClr val="4E2780"/>
                </a:solidFill>
              </a:defRPr>
            </a:lvl6pPr>
            <a:lvl7pPr lvl="6" rtl="0">
              <a:spcBef>
                <a:spcPts val="0"/>
              </a:spcBef>
              <a:spcAft>
                <a:spcPts val="0"/>
              </a:spcAft>
              <a:buClr>
                <a:srgbClr val="4E2780"/>
              </a:buClr>
              <a:buSzPts val="2800"/>
              <a:buNone/>
              <a:defRPr>
                <a:solidFill>
                  <a:srgbClr val="4E2780"/>
                </a:solidFill>
              </a:defRPr>
            </a:lvl7pPr>
            <a:lvl8pPr lvl="7" rtl="0">
              <a:spcBef>
                <a:spcPts val="0"/>
              </a:spcBef>
              <a:spcAft>
                <a:spcPts val="0"/>
              </a:spcAft>
              <a:buClr>
                <a:srgbClr val="4E2780"/>
              </a:buClr>
              <a:buSzPts val="2800"/>
              <a:buNone/>
              <a:defRPr>
                <a:solidFill>
                  <a:srgbClr val="4E2780"/>
                </a:solidFill>
              </a:defRPr>
            </a:lvl8pPr>
            <a:lvl9pPr lvl="8" rtl="0">
              <a:spcBef>
                <a:spcPts val="0"/>
              </a:spcBef>
              <a:spcAft>
                <a:spcPts val="0"/>
              </a:spcAft>
              <a:buClr>
                <a:srgbClr val="4E2780"/>
              </a:buClr>
              <a:buSzPts val="2800"/>
              <a:buNone/>
              <a:defRPr>
                <a:solidFill>
                  <a:srgbClr val="4E2780"/>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Horizontal 2">
  <p:cSld name="TITLE_AND_TWO_COLUMNS_1">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17"/>
          <p:cNvSpPr txBox="1"/>
          <p:nvPr>
            <p:ph type="title"/>
          </p:nvPr>
        </p:nvSpPr>
        <p:spPr>
          <a:xfrm>
            <a:off x="863675" y="518375"/>
            <a:ext cx="76263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E2780"/>
              </a:buClr>
              <a:buSzPts val="3600"/>
              <a:buNone/>
              <a:defRPr sz="3600">
                <a:solidFill>
                  <a:srgbClr val="4E278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446275" y="2922475"/>
            <a:ext cx="4003800" cy="197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E2780"/>
              </a:buClr>
              <a:buSzPts val="1400"/>
              <a:buChar char="●"/>
              <a:defRPr sz="1400">
                <a:solidFill>
                  <a:srgbClr val="4E2780"/>
                </a:solidFill>
              </a:defRPr>
            </a:lvl1pPr>
            <a:lvl2pPr indent="-304800" lvl="1" marL="914400" rtl="0">
              <a:spcBef>
                <a:spcPts val="1600"/>
              </a:spcBef>
              <a:spcAft>
                <a:spcPts val="0"/>
              </a:spcAft>
              <a:buClr>
                <a:srgbClr val="4E2780"/>
              </a:buClr>
              <a:buSzPts val="1200"/>
              <a:buChar char="○"/>
              <a:defRPr sz="1200">
                <a:solidFill>
                  <a:srgbClr val="4E2780"/>
                </a:solidFill>
              </a:defRPr>
            </a:lvl2pPr>
            <a:lvl3pPr indent="-304800" lvl="2" marL="1371600" rtl="0">
              <a:spcBef>
                <a:spcPts val="1600"/>
              </a:spcBef>
              <a:spcAft>
                <a:spcPts val="0"/>
              </a:spcAft>
              <a:buClr>
                <a:srgbClr val="4E2780"/>
              </a:buClr>
              <a:buSzPts val="1200"/>
              <a:buChar char="■"/>
              <a:defRPr sz="1200">
                <a:solidFill>
                  <a:srgbClr val="4E2780"/>
                </a:solidFill>
              </a:defRPr>
            </a:lvl3pPr>
            <a:lvl4pPr indent="-304800" lvl="3" marL="1828800" rtl="0">
              <a:spcBef>
                <a:spcPts val="1600"/>
              </a:spcBef>
              <a:spcAft>
                <a:spcPts val="0"/>
              </a:spcAft>
              <a:buClr>
                <a:srgbClr val="4E2780"/>
              </a:buClr>
              <a:buSzPts val="1200"/>
              <a:buChar char="●"/>
              <a:defRPr sz="1200">
                <a:solidFill>
                  <a:srgbClr val="4E2780"/>
                </a:solidFill>
              </a:defRPr>
            </a:lvl4pPr>
            <a:lvl5pPr indent="-304800" lvl="4" marL="2286000" rtl="0">
              <a:spcBef>
                <a:spcPts val="1600"/>
              </a:spcBef>
              <a:spcAft>
                <a:spcPts val="0"/>
              </a:spcAft>
              <a:buClr>
                <a:srgbClr val="4E2780"/>
              </a:buClr>
              <a:buSzPts val="1200"/>
              <a:buChar char="○"/>
              <a:defRPr sz="1200">
                <a:solidFill>
                  <a:srgbClr val="4E2780"/>
                </a:solidFill>
              </a:defRPr>
            </a:lvl5pPr>
            <a:lvl6pPr indent="-304800" lvl="5" marL="2743200" rtl="0">
              <a:spcBef>
                <a:spcPts val="1600"/>
              </a:spcBef>
              <a:spcAft>
                <a:spcPts val="0"/>
              </a:spcAft>
              <a:buClr>
                <a:srgbClr val="4E2780"/>
              </a:buClr>
              <a:buSzPts val="1200"/>
              <a:buChar char="■"/>
              <a:defRPr sz="1200">
                <a:solidFill>
                  <a:srgbClr val="4E2780"/>
                </a:solidFill>
              </a:defRPr>
            </a:lvl6pPr>
            <a:lvl7pPr indent="-304800" lvl="6" marL="3200400" rtl="0">
              <a:spcBef>
                <a:spcPts val="1600"/>
              </a:spcBef>
              <a:spcAft>
                <a:spcPts val="0"/>
              </a:spcAft>
              <a:buClr>
                <a:srgbClr val="4E2780"/>
              </a:buClr>
              <a:buSzPts val="1200"/>
              <a:buChar char="●"/>
              <a:defRPr sz="1200">
                <a:solidFill>
                  <a:srgbClr val="4E2780"/>
                </a:solidFill>
              </a:defRPr>
            </a:lvl7pPr>
            <a:lvl8pPr indent="-304800" lvl="7" marL="3657600" rtl="0">
              <a:spcBef>
                <a:spcPts val="1600"/>
              </a:spcBef>
              <a:spcAft>
                <a:spcPts val="0"/>
              </a:spcAft>
              <a:buClr>
                <a:srgbClr val="4E2780"/>
              </a:buClr>
              <a:buSzPts val="1200"/>
              <a:buChar char="○"/>
              <a:defRPr sz="1200">
                <a:solidFill>
                  <a:srgbClr val="4E2780"/>
                </a:solidFill>
              </a:defRPr>
            </a:lvl8pPr>
            <a:lvl9pPr indent="-304800" lvl="8" marL="4114800" rtl="0">
              <a:spcBef>
                <a:spcPts val="1600"/>
              </a:spcBef>
              <a:spcAft>
                <a:spcPts val="1600"/>
              </a:spcAft>
              <a:buClr>
                <a:srgbClr val="4E2780"/>
              </a:buClr>
              <a:buSzPts val="1200"/>
              <a:buChar char="■"/>
              <a:defRPr sz="1200">
                <a:solidFill>
                  <a:srgbClr val="4E2780"/>
                </a:solidFill>
              </a:defRPr>
            </a:lvl9pPr>
          </a:lstStyle>
          <a:p/>
        </p:txBody>
      </p:sp>
      <p:sp>
        <p:nvSpPr>
          <p:cNvPr id="70" name="Google Shape;70;p17"/>
          <p:cNvSpPr txBox="1"/>
          <p:nvPr>
            <p:ph idx="2" type="body"/>
          </p:nvPr>
        </p:nvSpPr>
        <p:spPr>
          <a:xfrm>
            <a:off x="4693925" y="2922475"/>
            <a:ext cx="4003800" cy="197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E2780"/>
              </a:buClr>
              <a:buSzPts val="1400"/>
              <a:buChar char="●"/>
              <a:defRPr sz="1400">
                <a:solidFill>
                  <a:srgbClr val="4E2780"/>
                </a:solidFill>
              </a:defRPr>
            </a:lvl1pPr>
            <a:lvl2pPr indent="-304800" lvl="1" marL="914400" rtl="0">
              <a:spcBef>
                <a:spcPts val="1600"/>
              </a:spcBef>
              <a:spcAft>
                <a:spcPts val="0"/>
              </a:spcAft>
              <a:buClr>
                <a:srgbClr val="4E2780"/>
              </a:buClr>
              <a:buSzPts val="1200"/>
              <a:buChar char="○"/>
              <a:defRPr sz="1200">
                <a:solidFill>
                  <a:srgbClr val="4E2780"/>
                </a:solidFill>
              </a:defRPr>
            </a:lvl2pPr>
            <a:lvl3pPr indent="-304800" lvl="2" marL="1371600" rtl="0">
              <a:spcBef>
                <a:spcPts val="1600"/>
              </a:spcBef>
              <a:spcAft>
                <a:spcPts val="0"/>
              </a:spcAft>
              <a:buClr>
                <a:srgbClr val="4E2780"/>
              </a:buClr>
              <a:buSzPts val="1200"/>
              <a:buChar char="■"/>
              <a:defRPr sz="1200">
                <a:solidFill>
                  <a:srgbClr val="4E2780"/>
                </a:solidFill>
              </a:defRPr>
            </a:lvl3pPr>
            <a:lvl4pPr indent="-304800" lvl="3" marL="1828800" rtl="0">
              <a:spcBef>
                <a:spcPts val="1600"/>
              </a:spcBef>
              <a:spcAft>
                <a:spcPts val="0"/>
              </a:spcAft>
              <a:buClr>
                <a:srgbClr val="4E2780"/>
              </a:buClr>
              <a:buSzPts val="1200"/>
              <a:buChar char="●"/>
              <a:defRPr sz="1200">
                <a:solidFill>
                  <a:srgbClr val="4E2780"/>
                </a:solidFill>
              </a:defRPr>
            </a:lvl4pPr>
            <a:lvl5pPr indent="-304800" lvl="4" marL="2286000" rtl="0">
              <a:spcBef>
                <a:spcPts val="1600"/>
              </a:spcBef>
              <a:spcAft>
                <a:spcPts val="0"/>
              </a:spcAft>
              <a:buClr>
                <a:srgbClr val="4E2780"/>
              </a:buClr>
              <a:buSzPts val="1200"/>
              <a:buChar char="○"/>
              <a:defRPr sz="1200">
                <a:solidFill>
                  <a:srgbClr val="4E2780"/>
                </a:solidFill>
              </a:defRPr>
            </a:lvl5pPr>
            <a:lvl6pPr indent="-304800" lvl="5" marL="2743200" rtl="0">
              <a:spcBef>
                <a:spcPts val="1600"/>
              </a:spcBef>
              <a:spcAft>
                <a:spcPts val="0"/>
              </a:spcAft>
              <a:buClr>
                <a:srgbClr val="4E2780"/>
              </a:buClr>
              <a:buSzPts val="1200"/>
              <a:buChar char="■"/>
              <a:defRPr sz="1200">
                <a:solidFill>
                  <a:srgbClr val="4E2780"/>
                </a:solidFill>
              </a:defRPr>
            </a:lvl6pPr>
            <a:lvl7pPr indent="-304800" lvl="6" marL="3200400" rtl="0">
              <a:spcBef>
                <a:spcPts val="1600"/>
              </a:spcBef>
              <a:spcAft>
                <a:spcPts val="0"/>
              </a:spcAft>
              <a:buClr>
                <a:srgbClr val="4E2780"/>
              </a:buClr>
              <a:buSzPts val="1200"/>
              <a:buChar char="●"/>
              <a:defRPr sz="1200">
                <a:solidFill>
                  <a:srgbClr val="4E2780"/>
                </a:solidFill>
              </a:defRPr>
            </a:lvl7pPr>
            <a:lvl8pPr indent="-304800" lvl="7" marL="3657600" rtl="0">
              <a:spcBef>
                <a:spcPts val="1600"/>
              </a:spcBef>
              <a:spcAft>
                <a:spcPts val="0"/>
              </a:spcAft>
              <a:buClr>
                <a:srgbClr val="4E2780"/>
              </a:buClr>
              <a:buSzPts val="1200"/>
              <a:buChar char="○"/>
              <a:defRPr sz="1200">
                <a:solidFill>
                  <a:srgbClr val="4E2780"/>
                </a:solidFill>
              </a:defRPr>
            </a:lvl8pPr>
            <a:lvl9pPr indent="-304800" lvl="8" marL="4114800" rtl="0">
              <a:spcBef>
                <a:spcPts val="1600"/>
              </a:spcBef>
              <a:spcAft>
                <a:spcPts val="1600"/>
              </a:spcAft>
              <a:buClr>
                <a:srgbClr val="4E2780"/>
              </a:buClr>
              <a:buSzPts val="1200"/>
              <a:buChar char="■"/>
              <a:defRPr sz="1200">
                <a:solidFill>
                  <a:srgbClr val="4E2780"/>
                </a:solidFill>
              </a:defRPr>
            </a:lvl9pPr>
          </a:lstStyle>
          <a:p/>
        </p:txBody>
      </p:sp>
      <p:sp>
        <p:nvSpPr>
          <p:cNvPr id="71" name="Google Shape;71;p17"/>
          <p:cNvSpPr txBox="1"/>
          <p:nvPr>
            <p:ph idx="3" type="subTitle"/>
          </p:nvPr>
        </p:nvSpPr>
        <p:spPr>
          <a:xfrm>
            <a:off x="446275" y="1981200"/>
            <a:ext cx="4003800" cy="782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E2780"/>
              </a:buClr>
              <a:buSzPts val="1800"/>
              <a:buNone/>
              <a:defRPr>
                <a:solidFill>
                  <a:srgbClr val="4E2780"/>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72" name="Google Shape;72;p17"/>
          <p:cNvSpPr txBox="1"/>
          <p:nvPr>
            <p:ph idx="4" type="subTitle"/>
          </p:nvPr>
        </p:nvSpPr>
        <p:spPr>
          <a:xfrm>
            <a:off x="4693925" y="1981200"/>
            <a:ext cx="4003800" cy="782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E2780"/>
              </a:buClr>
              <a:buSzPts val="1800"/>
              <a:buNone/>
              <a:defRPr>
                <a:solidFill>
                  <a:srgbClr val="4E2780"/>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Vertical 1">
  <p:cSld name="TITLE_AND_TWO_COLUMNS_1_1">
    <p:bg>
      <p:bgPr>
        <a:blipFill>
          <a:blip r:embed="rId2">
            <a:alphaModFix/>
          </a:blip>
          <a:stretch>
            <a:fillRect/>
          </a:stretch>
        </a:blipFill>
      </p:bgPr>
    </p:bg>
    <p:spTree>
      <p:nvGrpSpPr>
        <p:cNvPr id="73" name="Shape 73"/>
        <p:cNvGrpSpPr/>
        <p:nvPr/>
      </p:nvGrpSpPr>
      <p:grpSpPr>
        <a:xfrm>
          <a:off x="0" y="0"/>
          <a:ext cx="0" cy="0"/>
          <a:chOff x="0" y="0"/>
          <a:chExt cx="0" cy="0"/>
        </a:xfrm>
      </p:grpSpPr>
      <p:sp>
        <p:nvSpPr>
          <p:cNvPr id="74" name="Google Shape;74;p18"/>
          <p:cNvSpPr txBox="1"/>
          <p:nvPr>
            <p:ph type="title"/>
          </p:nvPr>
        </p:nvSpPr>
        <p:spPr>
          <a:xfrm>
            <a:off x="937000" y="518375"/>
            <a:ext cx="3398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E2780"/>
              </a:buClr>
              <a:buSzPts val="3600"/>
              <a:buNone/>
              <a:defRPr sz="3600">
                <a:solidFill>
                  <a:srgbClr val="4E278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 name="Google Shape;75;p18"/>
          <p:cNvSpPr txBox="1"/>
          <p:nvPr>
            <p:ph idx="1" type="body"/>
          </p:nvPr>
        </p:nvSpPr>
        <p:spPr>
          <a:xfrm>
            <a:off x="4824450" y="1167416"/>
            <a:ext cx="4032300" cy="1362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E2780"/>
              </a:buClr>
              <a:buSzPts val="1400"/>
              <a:buChar char="●"/>
              <a:defRPr sz="1400">
                <a:solidFill>
                  <a:srgbClr val="4E2780"/>
                </a:solidFill>
              </a:defRPr>
            </a:lvl1pPr>
            <a:lvl2pPr indent="-304800" lvl="1" marL="914400" rtl="0">
              <a:spcBef>
                <a:spcPts val="1600"/>
              </a:spcBef>
              <a:spcAft>
                <a:spcPts val="0"/>
              </a:spcAft>
              <a:buClr>
                <a:srgbClr val="4E2780"/>
              </a:buClr>
              <a:buSzPts val="1200"/>
              <a:buChar char="○"/>
              <a:defRPr sz="1200">
                <a:solidFill>
                  <a:srgbClr val="4E2780"/>
                </a:solidFill>
              </a:defRPr>
            </a:lvl2pPr>
            <a:lvl3pPr indent="-304800" lvl="2" marL="1371600" rtl="0">
              <a:spcBef>
                <a:spcPts val="1600"/>
              </a:spcBef>
              <a:spcAft>
                <a:spcPts val="0"/>
              </a:spcAft>
              <a:buClr>
                <a:srgbClr val="4E2780"/>
              </a:buClr>
              <a:buSzPts val="1200"/>
              <a:buChar char="■"/>
              <a:defRPr sz="1200">
                <a:solidFill>
                  <a:srgbClr val="4E2780"/>
                </a:solidFill>
              </a:defRPr>
            </a:lvl3pPr>
            <a:lvl4pPr indent="-304800" lvl="3" marL="1828800" rtl="0">
              <a:spcBef>
                <a:spcPts val="1600"/>
              </a:spcBef>
              <a:spcAft>
                <a:spcPts val="0"/>
              </a:spcAft>
              <a:buClr>
                <a:srgbClr val="4E2780"/>
              </a:buClr>
              <a:buSzPts val="1200"/>
              <a:buChar char="●"/>
              <a:defRPr sz="1200">
                <a:solidFill>
                  <a:srgbClr val="4E2780"/>
                </a:solidFill>
              </a:defRPr>
            </a:lvl4pPr>
            <a:lvl5pPr indent="-304800" lvl="4" marL="2286000" rtl="0">
              <a:spcBef>
                <a:spcPts val="1600"/>
              </a:spcBef>
              <a:spcAft>
                <a:spcPts val="0"/>
              </a:spcAft>
              <a:buClr>
                <a:srgbClr val="4E2780"/>
              </a:buClr>
              <a:buSzPts val="1200"/>
              <a:buChar char="○"/>
              <a:defRPr sz="1200">
                <a:solidFill>
                  <a:srgbClr val="4E2780"/>
                </a:solidFill>
              </a:defRPr>
            </a:lvl5pPr>
            <a:lvl6pPr indent="-304800" lvl="5" marL="2743200" rtl="0">
              <a:spcBef>
                <a:spcPts val="1600"/>
              </a:spcBef>
              <a:spcAft>
                <a:spcPts val="0"/>
              </a:spcAft>
              <a:buClr>
                <a:srgbClr val="4E2780"/>
              </a:buClr>
              <a:buSzPts val="1200"/>
              <a:buChar char="■"/>
              <a:defRPr sz="1200">
                <a:solidFill>
                  <a:srgbClr val="4E2780"/>
                </a:solidFill>
              </a:defRPr>
            </a:lvl6pPr>
            <a:lvl7pPr indent="-304800" lvl="6" marL="3200400" rtl="0">
              <a:spcBef>
                <a:spcPts val="1600"/>
              </a:spcBef>
              <a:spcAft>
                <a:spcPts val="0"/>
              </a:spcAft>
              <a:buClr>
                <a:srgbClr val="4E2780"/>
              </a:buClr>
              <a:buSzPts val="1200"/>
              <a:buChar char="●"/>
              <a:defRPr sz="1200">
                <a:solidFill>
                  <a:srgbClr val="4E2780"/>
                </a:solidFill>
              </a:defRPr>
            </a:lvl7pPr>
            <a:lvl8pPr indent="-304800" lvl="7" marL="3657600" rtl="0">
              <a:spcBef>
                <a:spcPts val="1600"/>
              </a:spcBef>
              <a:spcAft>
                <a:spcPts val="0"/>
              </a:spcAft>
              <a:buClr>
                <a:srgbClr val="4E2780"/>
              </a:buClr>
              <a:buSzPts val="1200"/>
              <a:buChar char="○"/>
              <a:defRPr sz="1200">
                <a:solidFill>
                  <a:srgbClr val="4E2780"/>
                </a:solidFill>
              </a:defRPr>
            </a:lvl8pPr>
            <a:lvl9pPr indent="-304800" lvl="8" marL="4114800" rtl="0">
              <a:spcBef>
                <a:spcPts val="1600"/>
              </a:spcBef>
              <a:spcAft>
                <a:spcPts val="1600"/>
              </a:spcAft>
              <a:buClr>
                <a:srgbClr val="4E2780"/>
              </a:buClr>
              <a:buSzPts val="1200"/>
              <a:buChar char="■"/>
              <a:defRPr sz="1200">
                <a:solidFill>
                  <a:srgbClr val="4E2780"/>
                </a:solidFill>
              </a:defRPr>
            </a:lvl9pPr>
          </a:lstStyle>
          <a:p/>
        </p:txBody>
      </p:sp>
      <p:sp>
        <p:nvSpPr>
          <p:cNvPr id="76" name="Google Shape;76;p18"/>
          <p:cNvSpPr txBox="1"/>
          <p:nvPr>
            <p:ph idx="2" type="subTitle"/>
          </p:nvPr>
        </p:nvSpPr>
        <p:spPr>
          <a:xfrm>
            <a:off x="4824450" y="518375"/>
            <a:ext cx="4032300" cy="539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E2780"/>
              </a:buClr>
              <a:buSzPts val="1800"/>
              <a:buNone/>
              <a:defRPr>
                <a:solidFill>
                  <a:srgbClr val="4E2780"/>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77" name="Google Shape;77;p18"/>
          <p:cNvSpPr txBox="1"/>
          <p:nvPr>
            <p:ph idx="3" type="body"/>
          </p:nvPr>
        </p:nvSpPr>
        <p:spPr>
          <a:xfrm>
            <a:off x="4824450" y="3393189"/>
            <a:ext cx="4032300" cy="1362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E2780"/>
              </a:buClr>
              <a:buSzPts val="1400"/>
              <a:buChar char="●"/>
              <a:defRPr sz="1400">
                <a:solidFill>
                  <a:srgbClr val="4E2780"/>
                </a:solidFill>
              </a:defRPr>
            </a:lvl1pPr>
            <a:lvl2pPr indent="-304800" lvl="1" marL="914400" rtl="0">
              <a:spcBef>
                <a:spcPts val="1600"/>
              </a:spcBef>
              <a:spcAft>
                <a:spcPts val="0"/>
              </a:spcAft>
              <a:buClr>
                <a:srgbClr val="4E2780"/>
              </a:buClr>
              <a:buSzPts val="1200"/>
              <a:buChar char="○"/>
              <a:defRPr sz="1200">
                <a:solidFill>
                  <a:srgbClr val="4E2780"/>
                </a:solidFill>
              </a:defRPr>
            </a:lvl2pPr>
            <a:lvl3pPr indent="-304800" lvl="2" marL="1371600" rtl="0">
              <a:spcBef>
                <a:spcPts val="1600"/>
              </a:spcBef>
              <a:spcAft>
                <a:spcPts val="0"/>
              </a:spcAft>
              <a:buClr>
                <a:srgbClr val="4E2780"/>
              </a:buClr>
              <a:buSzPts val="1200"/>
              <a:buChar char="■"/>
              <a:defRPr sz="1200">
                <a:solidFill>
                  <a:srgbClr val="4E2780"/>
                </a:solidFill>
              </a:defRPr>
            </a:lvl3pPr>
            <a:lvl4pPr indent="-304800" lvl="3" marL="1828800" rtl="0">
              <a:spcBef>
                <a:spcPts val="1600"/>
              </a:spcBef>
              <a:spcAft>
                <a:spcPts val="0"/>
              </a:spcAft>
              <a:buClr>
                <a:srgbClr val="4E2780"/>
              </a:buClr>
              <a:buSzPts val="1200"/>
              <a:buChar char="●"/>
              <a:defRPr sz="1200">
                <a:solidFill>
                  <a:srgbClr val="4E2780"/>
                </a:solidFill>
              </a:defRPr>
            </a:lvl4pPr>
            <a:lvl5pPr indent="-304800" lvl="4" marL="2286000" rtl="0">
              <a:spcBef>
                <a:spcPts val="1600"/>
              </a:spcBef>
              <a:spcAft>
                <a:spcPts val="0"/>
              </a:spcAft>
              <a:buClr>
                <a:srgbClr val="4E2780"/>
              </a:buClr>
              <a:buSzPts val="1200"/>
              <a:buChar char="○"/>
              <a:defRPr sz="1200">
                <a:solidFill>
                  <a:srgbClr val="4E2780"/>
                </a:solidFill>
              </a:defRPr>
            </a:lvl5pPr>
            <a:lvl6pPr indent="-304800" lvl="5" marL="2743200" rtl="0">
              <a:spcBef>
                <a:spcPts val="1600"/>
              </a:spcBef>
              <a:spcAft>
                <a:spcPts val="0"/>
              </a:spcAft>
              <a:buClr>
                <a:srgbClr val="4E2780"/>
              </a:buClr>
              <a:buSzPts val="1200"/>
              <a:buChar char="■"/>
              <a:defRPr sz="1200">
                <a:solidFill>
                  <a:srgbClr val="4E2780"/>
                </a:solidFill>
              </a:defRPr>
            </a:lvl6pPr>
            <a:lvl7pPr indent="-304800" lvl="6" marL="3200400" rtl="0">
              <a:spcBef>
                <a:spcPts val="1600"/>
              </a:spcBef>
              <a:spcAft>
                <a:spcPts val="0"/>
              </a:spcAft>
              <a:buClr>
                <a:srgbClr val="4E2780"/>
              </a:buClr>
              <a:buSzPts val="1200"/>
              <a:buChar char="●"/>
              <a:defRPr sz="1200">
                <a:solidFill>
                  <a:srgbClr val="4E2780"/>
                </a:solidFill>
              </a:defRPr>
            </a:lvl7pPr>
            <a:lvl8pPr indent="-304800" lvl="7" marL="3657600" rtl="0">
              <a:spcBef>
                <a:spcPts val="1600"/>
              </a:spcBef>
              <a:spcAft>
                <a:spcPts val="0"/>
              </a:spcAft>
              <a:buClr>
                <a:srgbClr val="4E2780"/>
              </a:buClr>
              <a:buSzPts val="1200"/>
              <a:buChar char="○"/>
              <a:defRPr sz="1200">
                <a:solidFill>
                  <a:srgbClr val="4E2780"/>
                </a:solidFill>
              </a:defRPr>
            </a:lvl8pPr>
            <a:lvl9pPr indent="-304800" lvl="8" marL="4114800" rtl="0">
              <a:spcBef>
                <a:spcPts val="1600"/>
              </a:spcBef>
              <a:spcAft>
                <a:spcPts val="1600"/>
              </a:spcAft>
              <a:buClr>
                <a:srgbClr val="4E2780"/>
              </a:buClr>
              <a:buSzPts val="1200"/>
              <a:buChar char="■"/>
              <a:defRPr sz="1200">
                <a:solidFill>
                  <a:srgbClr val="4E2780"/>
                </a:solidFill>
              </a:defRPr>
            </a:lvl9pPr>
          </a:lstStyle>
          <a:p/>
        </p:txBody>
      </p:sp>
      <p:sp>
        <p:nvSpPr>
          <p:cNvPr id="78" name="Google Shape;78;p18"/>
          <p:cNvSpPr txBox="1"/>
          <p:nvPr>
            <p:ph idx="4" type="subTitle"/>
          </p:nvPr>
        </p:nvSpPr>
        <p:spPr>
          <a:xfrm>
            <a:off x="4824450" y="2744148"/>
            <a:ext cx="4032300" cy="539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E2780"/>
              </a:buClr>
              <a:buSzPts val="1800"/>
              <a:buNone/>
              <a:defRPr>
                <a:solidFill>
                  <a:srgbClr val="4E2780"/>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Vertical 2">
  <p:cSld name="TITLE_AND_TWO_COLUMNS_1_1_1">
    <p:bg>
      <p:bgPr>
        <a:blipFill>
          <a:blip r:embed="rId2">
            <a:alphaModFix/>
          </a:blip>
          <a:stretch>
            <a:fillRect/>
          </a:stretch>
        </a:blipFill>
      </p:bgPr>
    </p:bg>
    <p:spTree>
      <p:nvGrpSpPr>
        <p:cNvPr id="79" name="Shape 79"/>
        <p:cNvGrpSpPr/>
        <p:nvPr/>
      </p:nvGrpSpPr>
      <p:grpSpPr>
        <a:xfrm>
          <a:off x="0" y="0"/>
          <a:ext cx="0" cy="0"/>
          <a:chOff x="0" y="0"/>
          <a:chExt cx="0" cy="0"/>
        </a:xfrm>
      </p:grpSpPr>
      <p:sp>
        <p:nvSpPr>
          <p:cNvPr id="80" name="Google Shape;80;p19"/>
          <p:cNvSpPr txBox="1"/>
          <p:nvPr>
            <p:ph type="title"/>
          </p:nvPr>
        </p:nvSpPr>
        <p:spPr>
          <a:xfrm>
            <a:off x="937000" y="518375"/>
            <a:ext cx="3398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E2780"/>
              </a:buClr>
              <a:buSzPts val="3600"/>
              <a:buNone/>
              <a:defRPr sz="3600">
                <a:solidFill>
                  <a:srgbClr val="4E278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1" name="Google Shape;81;p19"/>
          <p:cNvSpPr txBox="1"/>
          <p:nvPr>
            <p:ph idx="1" type="body"/>
          </p:nvPr>
        </p:nvSpPr>
        <p:spPr>
          <a:xfrm>
            <a:off x="4824450" y="1167416"/>
            <a:ext cx="4032300" cy="1362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E2780"/>
              </a:buClr>
              <a:buSzPts val="1400"/>
              <a:buChar char="●"/>
              <a:defRPr sz="1400">
                <a:solidFill>
                  <a:srgbClr val="4E2780"/>
                </a:solidFill>
              </a:defRPr>
            </a:lvl1pPr>
            <a:lvl2pPr indent="-304800" lvl="1" marL="914400" rtl="0">
              <a:spcBef>
                <a:spcPts val="1600"/>
              </a:spcBef>
              <a:spcAft>
                <a:spcPts val="0"/>
              </a:spcAft>
              <a:buClr>
                <a:srgbClr val="4E2780"/>
              </a:buClr>
              <a:buSzPts val="1200"/>
              <a:buChar char="○"/>
              <a:defRPr sz="1200">
                <a:solidFill>
                  <a:srgbClr val="4E2780"/>
                </a:solidFill>
              </a:defRPr>
            </a:lvl2pPr>
            <a:lvl3pPr indent="-304800" lvl="2" marL="1371600" rtl="0">
              <a:spcBef>
                <a:spcPts val="1600"/>
              </a:spcBef>
              <a:spcAft>
                <a:spcPts val="0"/>
              </a:spcAft>
              <a:buClr>
                <a:srgbClr val="4E2780"/>
              </a:buClr>
              <a:buSzPts val="1200"/>
              <a:buChar char="■"/>
              <a:defRPr sz="1200">
                <a:solidFill>
                  <a:srgbClr val="4E2780"/>
                </a:solidFill>
              </a:defRPr>
            </a:lvl3pPr>
            <a:lvl4pPr indent="-304800" lvl="3" marL="1828800" rtl="0">
              <a:spcBef>
                <a:spcPts val="1600"/>
              </a:spcBef>
              <a:spcAft>
                <a:spcPts val="0"/>
              </a:spcAft>
              <a:buClr>
                <a:srgbClr val="4E2780"/>
              </a:buClr>
              <a:buSzPts val="1200"/>
              <a:buChar char="●"/>
              <a:defRPr sz="1200">
                <a:solidFill>
                  <a:srgbClr val="4E2780"/>
                </a:solidFill>
              </a:defRPr>
            </a:lvl4pPr>
            <a:lvl5pPr indent="-304800" lvl="4" marL="2286000" rtl="0">
              <a:spcBef>
                <a:spcPts val="1600"/>
              </a:spcBef>
              <a:spcAft>
                <a:spcPts val="0"/>
              </a:spcAft>
              <a:buClr>
                <a:srgbClr val="4E2780"/>
              </a:buClr>
              <a:buSzPts val="1200"/>
              <a:buChar char="○"/>
              <a:defRPr sz="1200">
                <a:solidFill>
                  <a:srgbClr val="4E2780"/>
                </a:solidFill>
              </a:defRPr>
            </a:lvl5pPr>
            <a:lvl6pPr indent="-304800" lvl="5" marL="2743200" rtl="0">
              <a:spcBef>
                <a:spcPts val="1600"/>
              </a:spcBef>
              <a:spcAft>
                <a:spcPts val="0"/>
              </a:spcAft>
              <a:buClr>
                <a:srgbClr val="4E2780"/>
              </a:buClr>
              <a:buSzPts val="1200"/>
              <a:buChar char="■"/>
              <a:defRPr sz="1200">
                <a:solidFill>
                  <a:srgbClr val="4E2780"/>
                </a:solidFill>
              </a:defRPr>
            </a:lvl6pPr>
            <a:lvl7pPr indent="-304800" lvl="6" marL="3200400" rtl="0">
              <a:spcBef>
                <a:spcPts val="1600"/>
              </a:spcBef>
              <a:spcAft>
                <a:spcPts val="0"/>
              </a:spcAft>
              <a:buClr>
                <a:srgbClr val="4E2780"/>
              </a:buClr>
              <a:buSzPts val="1200"/>
              <a:buChar char="●"/>
              <a:defRPr sz="1200">
                <a:solidFill>
                  <a:srgbClr val="4E2780"/>
                </a:solidFill>
              </a:defRPr>
            </a:lvl7pPr>
            <a:lvl8pPr indent="-304800" lvl="7" marL="3657600" rtl="0">
              <a:spcBef>
                <a:spcPts val="1600"/>
              </a:spcBef>
              <a:spcAft>
                <a:spcPts val="0"/>
              </a:spcAft>
              <a:buClr>
                <a:srgbClr val="4E2780"/>
              </a:buClr>
              <a:buSzPts val="1200"/>
              <a:buChar char="○"/>
              <a:defRPr sz="1200">
                <a:solidFill>
                  <a:srgbClr val="4E2780"/>
                </a:solidFill>
              </a:defRPr>
            </a:lvl8pPr>
            <a:lvl9pPr indent="-304800" lvl="8" marL="4114800" rtl="0">
              <a:spcBef>
                <a:spcPts val="1600"/>
              </a:spcBef>
              <a:spcAft>
                <a:spcPts val="1600"/>
              </a:spcAft>
              <a:buClr>
                <a:srgbClr val="4E2780"/>
              </a:buClr>
              <a:buSzPts val="1200"/>
              <a:buChar char="■"/>
              <a:defRPr sz="1200">
                <a:solidFill>
                  <a:srgbClr val="4E2780"/>
                </a:solidFill>
              </a:defRPr>
            </a:lvl9pPr>
          </a:lstStyle>
          <a:p/>
        </p:txBody>
      </p:sp>
      <p:sp>
        <p:nvSpPr>
          <p:cNvPr id="82" name="Google Shape;82;p19"/>
          <p:cNvSpPr txBox="1"/>
          <p:nvPr>
            <p:ph idx="2" type="subTitle"/>
          </p:nvPr>
        </p:nvSpPr>
        <p:spPr>
          <a:xfrm>
            <a:off x="4824450" y="518375"/>
            <a:ext cx="4032300" cy="539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E2780"/>
              </a:buClr>
              <a:buSzPts val="1800"/>
              <a:buNone/>
              <a:defRPr>
                <a:solidFill>
                  <a:srgbClr val="4E2780"/>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83" name="Google Shape;83;p19"/>
          <p:cNvSpPr txBox="1"/>
          <p:nvPr>
            <p:ph idx="3" type="body"/>
          </p:nvPr>
        </p:nvSpPr>
        <p:spPr>
          <a:xfrm>
            <a:off x="4824450" y="3393189"/>
            <a:ext cx="4032300" cy="1362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E2780"/>
              </a:buClr>
              <a:buSzPts val="1400"/>
              <a:buChar char="●"/>
              <a:defRPr sz="1400">
                <a:solidFill>
                  <a:srgbClr val="4E2780"/>
                </a:solidFill>
              </a:defRPr>
            </a:lvl1pPr>
            <a:lvl2pPr indent="-304800" lvl="1" marL="914400" rtl="0">
              <a:spcBef>
                <a:spcPts val="1600"/>
              </a:spcBef>
              <a:spcAft>
                <a:spcPts val="0"/>
              </a:spcAft>
              <a:buClr>
                <a:srgbClr val="4E2780"/>
              </a:buClr>
              <a:buSzPts val="1200"/>
              <a:buChar char="○"/>
              <a:defRPr sz="1200">
                <a:solidFill>
                  <a:srgbClr val="4E2780"/>
                </a:solidFill>
              </a:defRPr>
            </a:lvl2pPr>
            <a:lvl3pPr indent="-304800" lvl="2" marL="1371600" rtl="0">
              <a:spcBef>
                <a:spcPts val="1600"/>
              </a:spcBef>
              <a:spcAft>
                <a:spcPts val="0"/>
              </a:spcAft>
              <a:buClr>
                <a:srgbClr val="4E2780"/>
              </a:buClr>
              <a:buSzPts val="1200"/>
              <a:buChar char="■"/>
              <a:defRPr sz="1200">
                <a:solidFill>
                  <a:srgbClr val="4E2780"/>
                </a:solidFill>
              </a:defRPr>
            </a:lvl3pPr>
            <a:lvl4pPr indent="-304800" lvl="3" marL="1828800" rtl="0">
              <a:spcBef>
                <a:spcPts val="1600"/>
              </a:spcBef>
              <a:spcAft>
                <a:spcPts val="0"/>
              </a:spcAft>
              <a:buClr>
                <a:srgbClr val="4E2780"/>
              </a:buClr>
              <a:buSzPts val="1200"/>
              <a:buChar char="●"/>
              <a:defRPr sz="1200">
                <a:solidFill>
                  <a:srgbClr val="4E2780"/>
                </a:solidFill>
              </a:defRPr>
            </a:lvl4pPr>
            <a:lvl5pPr indent="-304800" lvl="4" marL="2286000" rtl="0">
              <a:spcBef>
                <a:spcPts val="1600"/>
              </a:spcBef>
              <a:spcAft>
                <a:spcPts val="0"/>
              </a:spcAft>
              <a:buClr>
                <a:srgbClr val="4E2780"/>
              </a:buClr>
              <a:buSzPts val="1200"/>
              <a:buChar char="○"/>
              <a:defRPr sz="1200">
                <a:solidFill>
                  <a:srgbClr val="4E2780"/>
                </a:solidFill>
              </a:defRPr>
            </a:lvl5pPr>
            <a:lvl6pPr indent="-304800" lvl="5" marL="2743200" rtl="0">
              <a:spcBef>
                <a:spcPts val="1600"/>
              </a:spcBef>
              <a:spcAft>
                <a:spcPts val="0"/>
              </a:spcAft>
              <a:buClr>
                <a:srgbClr val="4E2780"/>
              </a:buClr>
              <a:buSzPts val="1200"/>
              <a:buChar char="■"/>
              <a:defRPr sz="1200">
                <a:solidFill>
                  <a:srgbClr val="4E2780"/>
                </a:solidFill>
              </a:defRPr>
            </a:lvl6pPr>
            <a:lvl7pPr indent="-304800" lvl="6" marL="3200400" rtl="0">
              <a:spcBef>
                <a:spcPts val="1600"/>
              </a:spcBef>
              <a:spcAft>
                <a:spcPts val="0"/>
              </a:spcAft>
              <a:buClr>
                <a:srgbClr val="4E2780"/>
              </a:buClr>
              <a:buSzPts val="1200"/>
              <a:buChar char="●"/>
              <a:defRPr sz="1200">
                <a:solidFill>
                  <a:srgbClr val="4E2780"/>
                </a:solidFill>
              </a:defRPr>
            </a:lvl7pPr>
            <a:lvl8pPr indent="-304800" lvl="7" marL="3657600" rtl="0">
              <a:spcBef>
                <a:spcPts val="1600"/>
              </a:spcBef>
              <a:spcAft>
                <a:spcPts val="0"/>
              </a:spcAft>
              <a:buClr>
                <a:srgbClr val="4E2780"/>
              </a:buClr>
              <a:buSzPts val="1200"/>
              <a:buChar char="○"/>
              <a:defRPr sz="1200">
                <a:solidFill>
                  <a:srgbClr val="4E2780"/>
                </a:solidFill>
              </a:defRPr>
            </a:lvl8pPr>
            <a:lvl9pPr indent="-304800" lvl="8" marL="4114800" rtl="0">
              <a:spcBef>
                <a:spcPts val="1600"/>
              </a:spcBef>
              <a:spcAft>
                <a:spcPts val="1600"/>
              </a:spcAft>
              <a:buClr>
                <a:srgbClr val="4E2780"/>
              </a:buClr>
              <a:buSzPts val="1200"/>
              <a:buChar char="■"/>
              <a:defRPr sz="1200">
                <a:solidFill>
                  <a:srgbClr val="4E2780"/>
                </a:solidFill>
              </a:defRPr>
            </a:lvl9pPr>
          </a:lstStyle>
          <a:p/>
        </p:txBody>
      </p:sp>
      <p:sp>
        <p:nvSpPr>
          <p:cNvPr id="84" name="Google Shape;84;p19"/>
          <p:cNvSpPr txBox="1"/>
          <p:nvPr>
            <p:ph idx="4" type="subTitle"/>
          </p:nvPr>
        </p:nvSpPr>
        <p:spPr>
          <a:xfrm>
            <a:off x="4824450" y="2744148"/>
            <a:ext cx="4032300" cy="539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E2780"/>
              </a:buClr>
              <a:buSzPts val="1800"/>
              <a:buNone/>
              <a:defRPr>
                <a:solidFill>
                  <a:srgbClr val="4E2780"/>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and Description with Image 1">
  <p:cSld name="CUSTOM">
    <p:spTree>
      <p:nvGrpSpPr>
        <p:cNvPr id="85" name="Shape 85"/>
        <p:cNvGrpSpPr/>
        <p:nvPr/>
      </p:nvGrpSpPr>
      <p:grpSpPr>
        <a:xfrm>
          <a:off x="0" y="0"/>
          <a:ext cx="0" cy="0"/>
          <a:chOff x="0" y="0"/>
          <a:chExt cx="0" cy="0"/>
        </a:xfrm>
      </p:grpSpPr>
      <p:sp>
        <p:nvSpPr>
          <p:cNvPr id="86" name="Google Shape;86;p20"/>
          <p:cNvSpPr txBox="1"/>
          <p:nvPr>
            <p:ph type="title"/>
          </p:nvPr>
        </p:nvSpPr>
        <p:spPr>
          <a:xfrm>
            <a:off x="4525400" y="1632425"/>
            <a:ext cx="4164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E2780"/>
              </a:buClr>
              <a:buSzPts val="2800"/>
              <a:buNone/>
              <a:defRPr u="sng">
                <a:solidFill>
                  <a:srgbClr val="4E2780"/>
                </a:solidFill>
              </a:defRPr>
            </a:lvl1pPr>
            <a:lvl2pPr lvl="1" rtl="0">
              <a:spcBef>
                <a:spcPts val="0"/>
              </a:spcBef>
              <a:spcAft>
                <a:spcPts val="0"/>
              </a:spcAft>
              <a:buSzPts val="2800"/>
              <a:buNone/>
              <a:defRPr u="sng"/>
            </a:lvl2pPr>
            <a:lvl3pPr lvl="2" rtl="0">
              <a:spcBef>
                <a:spcPts val="0"/>
              </a:spcBef>
              <a:spcAft>
                <a:spcPts val="0"/>
              </a:spcAft>
              <a:buSzPts val="2800"/>
              <a:buNone/>
              <a:defRPr u="sng"/>
            </a:lvl3pPr>
            <a:lvl4pPr lvl="3" rtl="0">
              <a:spcBef>
                <a:spcPts val="0"/>
              </a:spcBef>
              <a:spcAft>
                <a:spcPts val="0"/>
              </a:spcAft>
              <a:buSzPts val="2800"/>
              <a:buNone/>
              <a:defRPr u="sng"/>
            </a:lvl4pPr>
            <a:lvl5pPr lvl="4" rtl="0">
              <a:spcBef>
                <a:spcPts val="0"/>
              </a:spcBef>
              <a:spcAft>
                <a:spcPts val="0"/>
              </a:spcAft>
              <a:buSzPts val="2800"/>
              <a:buNone/>
              <a:defRPr u="sng"/>
            </a:lvl5pPr>
            <a:lvl6pPr lvl="5" rtl="0">
              <a:spcBef>
                <a:spcPts val="0"/>
              </a:spcBef>
              <a:spcAft>
                <a:spcPts val="0"/>
              </a:spcAft>
              <a:buSzPts val="2800"/>
              <a:buNone/>
              <a:defRPr u="sng"/>
            </a:lvl6pPr>
            <a:lvl7pPr lvl="6" rtl="0">
              <a:spcBef>
                <a:spcPts val="0"/>
              </a:spcBef>
              <a:spcAft>
                <a:spcPts val="0"/>
              </a:spcAft>
              <a:buSzPts val="2800"/>
              <a:buNone/>
              <a:defRPr u="sng"/>
            </a:lvl7pPr>
            <a:lvl8pPr lvl="7" rtl="0">
              <a:spcBef>
                <a:spcPts val="0"/>
              </a:spcBef>
              <a:spcAft>
                <a:spcPts val="0"/>
              </a:spcAft>
              <a:buSzPts val="2800"/>
              <a:buNone/>
              <a:defRPr u="sng"/>
            </a:lvl8pPr>
            <a:lvl9pPr lvl="8" rtl="0">
              <a:spcBef>
                <a:spcPts val="0"/>
              </a:spcBef>
              <a:spcAft>
                <a:spcPts val="0"/>
              </a:spcAft>
              <a:buSzPts val="2800"/>
              <a:buNone/>
              <a:defRPr u="sng"/>
            </a:lvl9pPr>
          </a:lstStyle>
          <a:p/>
        </p:txBody>
      </p:sp>
      <p:sp>
        <p:nvSpPr>
          <p:cNvPr id="87" name="Google Shape;87;p20"/>
          <p:cNvSpPr/>
          <p:nvPr/>
        </p:nvSpPr>
        <p:spPr>
          <a:xfrm>
            <a:off x="0" y="0"/>
            <a:ext cx="4164000" cy="5143500"/>
          </a:xfrm>
          <a:prstGeom prst="rect">
            <a:avLst/>
          </a:prstGeom>
          <a:solidFill>
            <a:srgbClr val="4E27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DM Sans"/>
              <a:ea typeface="DM Sans"/>
              <a:cs typeface="DM Sans"/>
              <a:sym typeface="DM Sans"/>
            </a:endParaRPr>
          </a:p>
        </p:txBody>
      </p:sp>
      <p:sp>
        <p:nvSpPr>
          <p:cNvPr id="88" name="Google Shape;88;p20"/>
          <p:cNvSpPr txBox="1"/>
          <p:nvPr>
            <p:ph idx="1" type="subTitle"/>
          </p:nvPr>
        </p:nvSpPr>
        <p:spPr>
          <a:xfrm>
            <a:off x="4525400" y="2725000"/>
            <a:ext cx="4164000" cy="123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and Description with Image 2">
  <p:cSld name="CUSTOM_1">
    <p:spTree>
      <p:nvGrpSpPr>
        <p:cNvPr id="89" name="Shape 89"/>
        <p:cNvGrpSpPr/>
        <p:nvPr/>
      </p:nvGrpSpPr>
      <p:grpSpPr>
        <a:xfrm>
          <a:off x="0" y="0"/>
          <a:ext cx="0" cy="0"/>
          <a:chOff x="0" y="0"/>
          <a:chExt cx="0" cy="0"/>
        </a:xfrm>
      </p:grpSpPr>
      <p:sp>
        <p:nvSpPr>
          <p:cNvPr id="90" name="Google Shape;90;p21"/>
          <p:cNvSpPr txBox="1"/>
          <p:nvPr>
            <p:ph type="title"/>
          </p:nvPr>
        </p:nvSpPr>
        <p:spPr>
          <a:xfrm>
            <a:off x="4525400" y="1632425"/>
            <a:ext cx="4164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E2780"/>
              </a:buClr>
              <a:buSzPts val="2800"/>
              <a:buNone/>
              <a:defRPr u="sng">
                <a:solidFill>
                  <a:srgbClr val="4E2780"/>
                </a:solidFill>
              </a:defRPr>
            </a:lvl1pPr>
            <a:lvl2pPr lvl="1" rtl="0">
              <a:spcBef>
                <a:spcPts val="0"/>
              </a:spcBef>
              <a:spcAft>
                <a:spcPts val="0"/>
              </a:spcAft>
              <a:buSzPts val="2800"/>
              <a:buNone/>
              <a:defRPr u="sng"/>
            </a:lvl2pPr>
            <a:lvl3pPr lvl="2" rtl="0">
              <a:spcBef>
                <a:spcPts val="0"/>
              </a:spcBef>
              <a:spcAft>
                <a:spcPts val="0"/>
              </a:spcAft>
              <a:buSzPts val="2800"/>
              <a:buNone/>
              <a:defRPr u="sng"/>
            </a:lvl3pPr>
            <a:lvl4pPr lvl="3" rtl="0">
              <a:spcBef>
                <a:spcPts val="0"/>
              </a:spcBef>
              <a:spcAft>
                <a:spcPts val="0"/>
              </a:spcAft>
              <a:buSzPts val="2800"/>
              <a:buNone/>
              <a:defRPr u="sng"/>
            </a:lvl4pPr>
            <a:lvl5pPr lvl="4" rtl="0">
              <a:spcBef>
                <a:spcPts val="0"/>
              </a:spcBef>
              <a:spcAft>
                <a:spcPts val="0"/>
              </a:spcAft>
              <a:buSzPts val="2800"/>
              <a:buNone/>
              <a:defRPr u="sng"/>
            </a:lvl5pPr>
            <a:lvl6pPr lvl="5" rtl="0">
              <a:spcBef>
                <a:spcPts val="0"/>
              </a:spcBef>
              <a:spcAft>
                <a:spcPts val="0"/>
              </a:spcAft>
              <a:buSzPts val="2800"/>
              <a:buNone/>
              <a:defRPr u="sng"/>
            </a:lvl6pPr>
            <a:lvl7pPr lvl="6" rtl="0">
              <a:spcBef>
                <a:spcPts val="0"/>
              </a:spcBef>
              <a:spcAft>
                <a:spcPts val="0"/>
              </a:spcAft>
              <a:buSzPts val="2800"/>
              <a:buNone/>
              <a:defRPr u="sng"/>
            </a:lvl7pPr>
            <a:lvl8pPr lvl="7" rtl="0">
              <a:spcBef>
                <a:spcPts val="0"/>
              </a:spcBef>
              <a:spcAft>
                <a:spcPts val="0"/>
              </a:spcAft>
              <a:buSzPts val="2800"/>
              <a:buNone/>
              <a:defRPr u="sng"/>
            </a:lvl8pPr>
            <a:lvl9pPr lvl="8" rtl="0">
              <a:spcBef>
                <a:spcPts val="0"/>
              </a:spcBef>
              <a:spcAft>
                <a:spcPts val="0"/>
              </a:spcAft>
              <a:buSzPts val="2800"/>
              <a:buNone/>
              <a:defRPr u="sng"/>
            </a:lvl9pPr>
          </a:lstStyle>
          <a:p/>
        </p:txBody>
      </p:sp>
      <p:sp>
        <p:nvSpPr>
          <p:cNvPr id="91" name="Google Shape;91;p21"/>
          <p:cNvSpPr/>
          <p:nvPr/>
        </p:nvSpPr>
        <p:spPr>
          <a:xfrm>
            <a:off x="0" y="0"/>
            <a:ext cx="4164000" cy="5143500"/>
          </a:xfrm>
          <a:prstGeom prst="rect">
            <a:avLst/>
          </a:prstGeom>
          <a:solidFill>
            <a:srgbClr val="C8C0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rgbClr val="4E2780"/>
              </a:solidFill>
              <a:latin typeface="DM Sans"/>
              <a:ea typeface="DM Sans"/>
              <a:cs typeface="DM Sans"/>
              <a:sym typeface="DM Sans"/>
            </a:endParaRPr>
          </a:p>
        </p:txBody>
      </p:sp>
      <p:sp>
        <p:nvSpPr>
          <p:cNvPr id="92" name="Google Shape;92;p21"/>
          <p:cNvSpPr txBox="1"/>
          <p:nvPr>
            <p:ph idx="1" type="subTitle"/>
          </p:nvPr>
        </p:nvSpPr>
        <p:spPr>
          <a:xfrm>
            <a:off x="4525400" y="2725000"/>
            <a:ext cx="4164000" cy="123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1">
  <p:cSld name="CUSTOM_2">
    <p:bg>
      <p:bgPr>
        <a:blipFill>
          <a:blip r:embed="rId2">
            <a:alphaModFix/>
          </a:blip>
          <a:stretch>
            <a:fillRect/>
          </a:stretch>
        </a:blipFill>
      </p:bgPr>
    </p:bg>
    <p:spTree>
      <p:nvGrpSpPr>
        <p:cNvPr id="93" name="Shape 93"/>
        <p:cNvGrpSpPr/>
        <p:nvPr/>
      </p:nvGrpSpPr>
      <p:grpSpPr>
        <a:xfrm>
          <a:off x="0" y="0"/>
          <a:ext cx="0" cy="0"/>
          <a:chOff x="0" y="0"/>
          <a:chExt cx="0" cy="0"/>
        </a:xfrm>
      </p:grpSpPr>
      <p:sp>
        <p:nvSpPr>
          <p:cNvPr id="94" name="Google Shape;94;p22"/>
          <p:cNvSpPr txBox="1"/>
          <p:nvPr>
            <p:ph type="title"/>
          </p:nvPr>
        </p:nvSpPr>
        <p:spPr>
          <a:xfrm>
            <a:off x="540325" y="412600"/>
            <a:ext cx="6573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E2780"/>
              </a:buClr>
              <a:buSzPts val="3600"/>
              <a:buNone/>
              <a:defRPr sz="3600">
                <a:solidFill>
                  <a:srgbClr val="4E278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5" name="Google Shape;95;p22"/>
          <p:cNvSpPr txBox="1"/>
          <p:nvPr>
            <p:ph idx="1" type="body"/>
          </p:nvPr>
        </p:nvSpPr>
        <p:spPr>
          <a:xfrm>
            <a:off x="901500" y="2199900"/>
            <a:ext cx="7341000" cy="828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4E2780"/>
              </a:buClr>
              <a:buSzPts val="1800"/>
              <a:buChar char="●"/>
              <a:defRPr>
                <a:solidFill>
                  <a:srgbClr val="4E2780"/>
                </a:solidFill>
              </a:defRPr>
            </a:lvl1pPr>
            <a:lvl2pPr indent="-317500" lvl="1" marL="914400" rtl="0">
              <a:spcBef>
                <a:spcPts val="1600"/>
              </a:spcBef>
              <a:spcAft>
                <a:spcPts val="0"/>
              </a:spcAft>
              <a:buClr>
                <a:srgbClr val="4E2780"/>
              </a:buClr>
              <a:buSzPts val="1400"/>
              <a:buChar char="○"/>
              <a:defRPr>
                <a:solidFill>
                  <a:srgbClr val="4E2780"/>
                </a:solidFill>
              </a:defRPr>
            </a:lvl2pPr>
            <a:lvl3pPr indent="-317500" lvl="2" marL="1371600" rtl="0">
              <a:spcBef>
                <a:spcPts val="1600"/>
              </a:spcBef>
              <a:spcAft>
                <a:spcPts val="0"/>
              </a:spcAft>
              <a:buClr>
                <a:srgbClr val="4E2780"/>
              </a:buClr>
              <a:buSzPts val="1400"/>
              <a:buChar char="■"/>
              <a:defRPr>
                <a:solidFill>
                  <a:srgbClr val="4E2780"/>
                </a:solidFill>
              </a:defRPr>
            </a:lvl3pPr>
            <a:lvl4pPr indent="-317500" lvl="3" marL="1828800" rtl="0">
              <a:spcBef>
                <a:spcPts val="1600"/>
              </a:spcBef>
              <a:spcAft>
                <a:spcPts val="0"/>
              </a:spcAft>
              <a:buClr>
                <a:srgbClr val="4E2780"/>
              </a:buClr>
              <a:buSzPts val="1400"/>
              <a:buChar char="●"/>
              <a:defRPr>
                <a:solidFill>
                  <a:srgbClr val="4E2780"/>
                </a:solidFill>
              </a:defRPr>
            </a:lvl4pPr>
            <a:lvl5pPr indent="-317500" lvl="4" marL="2286000" rtl="0">
              <a:spcBef>
                <a:spcPts val="1600"/>
              </a:spcBef>
              <a:spcAft>
                <a:spcPts val="0"/>
              </a:spcAft>
              <a:buClr>
                <a:srgbClr val="4E2780"/>
              </a:buClr>
              <a:buSzPts val="1400"/>
              <a:buChar char="○"/>
              <a:defRPr>
                <a:solidFill>
                  <a:srgbClr val="4E2780"/>
                </a:solidFill>
              </a:defRPr>
            </a:lvl5pPr>
            <a:lvl6pPr indent="-317500" lvl="5" marL="2743200" rtl="0">
              <a:spcBef>
                <a:spcPts val="1600"/>
              </a:spcBef>
              <a:spcAft>
                <a:spcPts val="0"/>
              </a:spcAft>
              <a:buClr>
                <a:srgbClr val="4E2780"/>
              </a:buClr>
              <a:buSzPts val="1400"/>
              <a:buChar char="■"/>
              <a:defRPr>
                <a:solidFill>
                  <a:srgbClr val="4E2780"/>
                </a:solidFill>
              </a:defRPr>
            </a:lvl6pPr>
            <a:lvl7pPr indent="-317500" lvl="6" marL="3200400" rtl="0">
              <a:spcBef>
                <a:spcPts val="1600"/>
              </a:spcBef>
              <a:spcAft>
                <a:spcPts val="0"/>
              </a:spcAft>
              <a:buClr>
                <a:srgbClr val="4E2780"/>
              </a:buClr>
              <a:buSzPts val="1400"/>
              <a:buChar char="●"/>
              <a:defRPr>
                <a:solidFill>
                  <a:srgbClr val="4E2780"/>
                </a:solidFill>
              </a:defRPr>
            </a:lvl7pPr>
            <a:lvl8pPr indent="-317500" lvl="7" marL="3657600" rtl="0">
              <a:spcBef>
                <a:spcPts val="1600"/>
              </a:spcBef>
              <a:spcAft>
                <a:spcPts val="0"/>
              </a:spcAft>
              <a:buClr>
                <a:srgbClr val="4E2780"/>
              </a:buClr>
              <a:buSzPts val="1400"/>
              <a:buChar char="○"/>
              <a:defRPr>
                <a:solidFill>
                  <a:srgbClr val="4E2780"/>
                </a:solidFill>
              </a:defRPr>
            </a:lvl8pPr>
            <a:lvl9pPr indent="-317500" lvl="8" marL="4114800" rtl="0">
              <a:spcBef>
                <a:spcPts val="1600"/>
              </a:spcBef>
              <a:spcAft>
                <a:spcPts val="1600"/>
              </a:spcAft>
              <a:buClr>
                <a:srgbClr val="4E2780"/>
              </a:buClr>
              <a:buSzPts val="1400"/>
              <a:buChar char="■"/>
              <a:defRPr>
                <a:solidFill>
                  <a:srgbClr val="4E2780"/>
                </a:solidFill>
              </a:defRPr>
            </a:lvl9pPr>
          </a:lstStyle>
          <a:p/>
        </p:txBody>
      </p:sp>
      <p:sp>
        <p:nvSpPr>
          <p:cNvPr id="96" name="Google Shape;96;p22"/>
          <p:cNvSpPr txBox="1"/>
          <p:nvPr>
            <p:ph idx="2" type="body"/>
          </p:nvPr>
        </p:nvSpPr>
        <p:spPr>
          <a:xfrm>
            <a:off x="901500" y="3119200"/>
            <a:ext cx="7341000" cy="828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4E2780"/>
              </a:buClr>
              <a:buSzPts val="1800"/>
              <a:buChar char="●"/>
              <a:defRPr>
                <a:solidFill>
                  <a:srgbClr val="4E2780"/>
                </a:solidFill>
              </a:defRPr>
            </a:lvl1pPr>
            <a:lvl2pPr indent="-317500" lvl="1" marL="914400" rtl="0">
              <a:spcBef>
                <a:spcPts val="1600"/>
              </a:spcBef>
              <a:spcAft>
                <a:spcPts val="0"/>
              </a:spcAft>
              <a:buClr>
                <a:srgbClr val="4E2780"/>
              </a:buClr>
              <a:buSzPts val="1400"/>
              <a:buChar char="○"/>
              <a:defRPr>
                <a:solidFill>
                  <a:srgbClr val="4E2780"/>
                </a:solidFill>
              </a:defRPr>
            </a:lvl2pPr>
            <a:lvl3pPr indent="-317500" lvl="2" marL="1371600" rtl="0">
              <a:spcBef>
                <a:spcPts val="1600"/>
              </a:spcBef>
              <a:spcAft>
                <a:spcPts val="0"/>
              </a:spcAft>
              <a:buClr>
                <a:srgbClr val="4E2780"/>
              </a:buClr>
              <a:buSzPts val="1400"/>
              <a:buChar char="■"/>
              <a:defRPr>
                <a:solidFill>
                  <a:srgbClr val="4E2780"/>
                </a:solidFill>
              </a:defRPr>
            </a:lvl3pPr>
            <a:lvl4pPr indent="-317500" lvl="3" marL="1828800" rtl="0">
              <a:spcBef>
                <a:spcPts val="1600"/>
              </a:spcBef>
              <a:spcAft>
                <a:spcPts val="0"/>
              </a:spcAft>
              <a:buClr>
                <a:srgbClr val="4E2780"/>
              </a:buClr>
              <a:buSzPts val="1400"/>
              <a:buChar char="●"/>
              <a:defRPr>
                <a:solidFill>
                  <a:srgbClr val="4E2780"/>
                </a:solidFill>
              </a:defRPr>
            </a:lvl4pPr>
            <a:lvl5pPr indent="-317500" lvl="4" marL="2286000" rtl="0">
              <a:spcBef>
                <a:spcPts val="1600"/>
              </a:spcBef>
              <a:spcAft>
                <a:spcPts val="0"/>
              </a:spcAft>
              <a:buClr>
                <a:srgbClr val="4E2780"/>
              </a:buClr>
              <a:buSzPts val="1400"/>
              <a:buChar char="○"/>
              <a:defRPr>
                <a:solidFill>
                  <a:srgbClr val="4E2780"/>
                </a:solidFill>
              </a:defRPr>
            </a:lvl5pPr>
            <a:lvl6pPr indent="-317500" lvl="5" marL="2743200" rtl="0">
              <a:spcBef>
                <a:spcPts val="1600"/>
              </a:spcBef>
              <a:spcAft>
                <a:spcPts val="0"/>
              </a:spcAft>
              <a:buClr>
                <a:srgbClr val="4E2780"/>
              </a:buClr>
              <a:buSzPts val="1400"/>
              <a:buChar char="■"/>
              <a:defRPr>
                <a:solidFill>
                  <a:srgbClr val="4E2780"/>
                </a:solidFill>
              </a:defRPr>
            </a:lvl6pPr>
            <a:lvl7pPr indent="-317500" lvl="6" marL="3200400" rtl="0">
              <a:spcBef>
                <a:spcPts val="1600"/>
              </a:spcBef>
              <a:spcAft>
                <a:spcPts val="0"/>
              </a:spcAft>
              <a:buClr>
                <a:srgbClr val="4E2780"/>
              </a:buClr>
              <a:buSzPts val="1400"/>
              <a:buChar char="●"/>
              <a:defRPr>
                <a:solidFill>
                  <a:srgbClr val="4E2780"/>
                </a:solidFill>
              </a:defRPr>
            </a:lvl7pPr>
            <a:lvl8pPr indent="-317500" lvl="7" marL="3657600" rtl="0">
              <a:spcBef>
                <a:spcPts val="1600"/>
              </a:spcBef>
              <a:spcAft>
                <a:spcPts val="0"/>
              </a:spcAft>
              <a:buClr>
                <a:srgbClr val="4E2780"/>
              </a:buClr>
              <a:buSzPts val="1400"/>
              <a:buChar char="○"/>
              <a:defRPr>
                <a:solidFill>
                  <a:srgbClr val="4E2780"/>
                </a:solidFill>
              </a:defRPr>
            </a:lvl8pPr>
            <a:lvl9pPr indent="-317500" lvl="8" marL="4114800" rtl="0">
              <a:spcBef>
                <a:spcPts val="1600"/>
              </a:spcBef>
              <a:spcAft>
                <a:spcPts val="1600"/>
              </a:spcAft>
              <a:buClr>
                <a:srgbClr val="4E2780"/>
              </a:buClr>
              <a:buSzPts val="1400"/>
              <a:buChar char="■"/>
              <a:defRPr>
                <a:solidFill>
                  <a:srgbClr val="4E2780"/>
                </a:solidFill>
              </a:defRPr>
            </a:lvl9pPr>
          </a:lstStyle>
          <a:p/>
        </p:txBody>
      </p:sp>
      <p:sp>
        <p:nvSpPr>
          <p:cNvPr id="97" name="Google Shape;97;p22"/>
          <p:cNvSpPr txBox="1"/>
          <p:nvPr>
            <p:ph idx="3" type="body"/>
          </p:nvPr>
        </p:nvSpPr>
        <p:spPr>
          <a:xfrm>
            <a:off x="901500" y="4038500"/>
            <a:ext cx="7341000" cy="828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4E2780"/>
              </a:buClr>
              <a:buSzPts val="1800"/>
              <a:buChar char="●"/>
              <a:defRPr>
                <a:solidFill>
                  <a:srgbClr val="4E2780"/>
                </a:solidFill>
              </a:defRPr>
            </a:lvl1pPr>
            <a:lvl2pPr indent="-317500" lvl="1" marL="914400" rtl="0">
              <a:spcBef>
                <a:spcPts val="1600"/>
              </a:spcBef>
              <a:spcAft>
                <a:spcPts val="0"/>
              </a:spcAft>
              <a:buClr>
                <a:srgbClr val="4E2780"/>
              </a:buClr>
              <a:buSzPts val="1400"/>
              <a:buChar char="○"/>
              <a:defRPr>
                <a:solidFill>
                  <a:srgbClr val="4E2780"/>
                </a:solidFill>
              </a:defRPr>
            </a:lvl2pPr>
            <a:lvl3pPr indent="-317500" lvl="2" marL="1371600" rtl="0">
              <a:spcBef>
                <a:spcPts val="1600"/>
              </a:spcBef>
              <a:spcAft>
                <a:spcPts val="0"/>
              </a:spcAft>
              <a:buClr>
                <a:srgbClr val="4E2780"/>
              </a:buClr>
              <a:buSzPts val="1400"/>
              <a:buChar char="■"/>
              <a:defRPr>
                <a:solidFill>
                  <a:srgbClr val="4E2780"/>
                </a:solidFill>
              </a:defRPr>
            </a:lvl3pPr>
            <a:lvl4pPr indent="-317500" lvl="3" marL="1828800" rtl="0">
              <a:spcBef>
                <a:spcPts val="1600"/>
              </a:spcBef>
              <a:spcAft>
                <a:spcPts val="0"/>
              </a:spcAft>
              <a:buClr>
                <a:srgbClr val="4E2780"/>
              </a:buClr>
              <a:buSzPts val="1400"/>
              <a:buChar char="●"/>
              <a:defRPr>
                <a:solidFill>
                  <a:srgbClr val="4E2780"/>
                </a:solidFill>
              </a:defRPr>
            </a:lvl4pPr>
            <a:lvl5pPr indent="-317500" lvl="4" marL="2286000" rtl="0">
              <a:spcBef>
                <a:spcPts val="1600"/>
              </a:spcBef>
              <a:spcAft>
                <a:spcPts val="0"/>
              </a:spcAft>
              <a:buClr>
                <a:srgbClr val="4E2780"/>
              </a:buClr>
              <a:buSzPts val="1400"/>
              <a:buChar char="○"/>
              <a:defRPr>
                <a:solidFill>
                  <a:srgbClr val="4E2780"/>
                </a:solidFill>
              </a:defRPr>
            </a:lvl5pPr>
            <a:lvl6pPr indent="-317500" lvl="5" marL="2743200" rtl="0">
              <a:spcBef>
                <a:spcPts val="1600"/>
              </a:spcBef>
              <a:spcAft>
                <a:spcPts val="0"/>
              </a:spcAft>
              <a:buClr>
                <a:srgbClr val="4E2780"/>
              </a:buClr>
              <a:buSzPts val="1400"/>
              <a:buChar char="■"/>
              <a:defRPr>
                <a:solidFill>
                  <a:srgbClr val="4E2780"/>
                </a:solidFill>
              </a:defRPr>
            </a:lvl6pPr>
            <a:lvl7pPr indent="-317500" lvl="6" marL="3200400" rtl="0">
              <a:spcBef>
                <a:spcPts val="1600"/>
              </a:spcBef>
              <a:spcAft>
                <a:spcPts val="0"/>
              </a:spcAft>
              <a:buClr>
                <a:srgbClr val="4E2780"/>
              </a:buClr>
              <a:buSzPts val="1400"/>
              <a:buChar char="●"/>
              <a:defRPr>
                <a:solidFill>
                  <a:srgbClr val="4E2780"/>
                </a:solidFill>
              </a:defRPr>
            </a:lvl7pPr>
            <a:lvl8pPr indent="-317500" lvl="7" marL="3657600" rtl="0">
              <a:spcBef>
                <a:spcPts val="1600"/>
              </a:spcBef>
              <a:spcAft>
                <a:spcPts val="0"/>
              </a:spcAft>
              <a:buClr>
                <a:srgbClr val="4E2780"/>
              </a:buClr>
              <a:buSzPts val="1400"/>
              <a:buChar char="○"/>
              <a:defRPr>
                <a:solidFill>
                  <a:srgbClr val="4E2780"/>
                </a:solidFill>
              </a:defRPr>
            </a:lvl8pPr>
            <a:lvl9pPr indent="-317500" lvl="8" marL="4114800" rtl="0">
              <a:spcBef>
                <a:spcPts val="1600"/>
              </a:spcBef>
              <a:spcAft>
                <a:spcPts val="1600"/>
              </a:spcAft>
              <a:buClr>
                <a:srgbClr val="4E2780"/>
              </a:buClr>
              <a:buSzPts val="1400"/>
              <a:buChar char="■"/>
              <a:defRPr>
                <a:solidFill>
                  <a:srgbClr val="4E2780"/>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2">
  <p:cSld name="CUSTOM_2_2">
    <p:bg>
      <p:bgPr>
        <a:blipFill>
          <a:blip r:embed="rId2">
            <a:alphaModFix/>
          </a:blip>
          <a:stretch>
            <a:fillRect/>
          </a:stretch>
        </a:blipFill>
      </p:bgPr>
    </p:bg>
    <p:spTree>
      <p:nvGrpSpPr>
        <p:cNvPr id="98" name="Shape 98"/>
        <p:cNvGrpSpPr/>
        <p:nvPr/>
      </p:nvGrpSpPr>
      <p:grpSpPr>
        <a:xfrm>
          <a:off x="0" y="0"/>
          <a:ext cx="0" cy="0"/>
          <a:chOff x="0" y="0"/>
          <a:chExt cx="0" cy="0"/>
        </a:xfrm>
      </p:grpSpPr>
      <p:sp>
        <p:nvSpPr>
          <p:cNvPr id="99" name="Google Shape;99;p23"/>
          <p:cNvSpPr txBox="1"/>
          <p:nvPr>
            <p:ph type="title"/>
          </p:nvPr>
        </p:nvSpPr>
        <p:spPr>
          <a:xfrm>
            <a:off x="540325" y="412600"/>
            <a:ext cx="6573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0" name="Google Shape;100;p23"/>
          <p:cNvSpPr txBox="1"/>
          <p:nvPr>
            <p:ph idx="1" type="body"/>
          </p:nvPr>
        </p:nvSpPr>
        <p:spPr>
          <a:xfrm>
            <a:off x="901500" y="2199900"/>
            <a:ext cx="7341000" cy="828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101" name="Google Shape;101;p23"/>
          <p:cNvSpPr txBox="1"/>
          <p:nvPr>
            <p:ph idx="2" type="body"/>
          </p:nvPr>
        </p:nvSpPr>
        <p:spPr>
          <a:xfrm>
            <a:off x="901500" y="3119200"/>
            <a:ext cx="7341000" cy="828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102" name="Google Shape;102;p23"/>
          <p:cNvSpPr txBox="1"/>
          <p:nvPr>
            <p:ph idx="3" type="body"/>
          </p:nvPr>
        </p:nvSpPr>
        <p:spPr>
          <a:xfrm>
            <a:off x="901500" y="4038500"/>
            <a:ext cx="7341000" cy="828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3">
  <p:cSld name="CUSTOM_2_1">
    <p:bg>
      <p:bgPr>
        <a:blipFill>
          <a:blip r:embed="rId2">
            <a:alphaModFix/>
          </a:blip>
          <a:stretch>
            <a:fillRect/>
          </a:stretch>
        </a:blipFill>
      </p:bgPr>
    </p:bg>
    <p:spTree>
      <p:nvGrpSpPr>
        <p:cNvPr id="103" name="Shape 103"/>
        <p:cNvGrpSpPr/>
        <p:nvPr/>
      </p:nvGrpSpPr>
      <p:grpSpPr>
        <a:xfrm>
          <a:off x="0" y="0"/>
          <a:ext cx="0" cy="0"/>
          <a:chOff x="0" y="0"/>
          <a:chExt cx="0" cy="0"/>
        </a:xfrm>
      </p:grpSpPr>
      <p:sp>
        <p:nvSpPr>
          <p:cNvPr id="104" name="Google Shape;104;p24"/>
          <p:cNvSpPr txBox="1"/>
          <p:nvPr>
            <p:ph type="title"/>
          </p:nvPr>
        </p:nvSpPr>
        <p:spPr>
          <a:xfrm>
            <a:off x="540325" y="412600"/>
            <a:ext cx="6573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E2780"/>
              </a:buClr>
              <a:buSzPts val="3600"/>
              <a:buNone/>
              <a:defRPr sz="3600">
                <a:solidFill>
                  <a:srgbClr val="4E278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5" name="Google Shape;105;p24"/>
          <p:cNvSpPr txBox="1"/>
          <p:nvPr>
            <p:ph idx="1" type="body"/>
          </p:nvPr>
        </p:nvSpPr>
        <p:spPr>
          <a:xfrm>
            <a:off x="901500" y="3119200"/>
            <a:ext cx="7341000" cy="828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4E2780"/>
              </a:buClr>
              <a:buSzPts val="1800"/>
              <a:buChar char="●"/>
              <a:defRPr>
                <a:solidFill>
                  <a:srgbClr val="4E2780"/>
                </a:solidFill>
              </a:defRPr>
            </a:lvl1pPr>
            <a:lvl2pPr indent="-317500" lvl="1" marL="914400" rtl="0">
              <a:spcBef>
                <a:spcPts val="1600"/>
              </a:spcBef>
              <a:spcAft>
                <a:spcPts val="0"/>
              </a:spcAft>
              <a:buClr>
                <a:srgbClr val="4E2780"/>
              </a:buClr>
              <a:buSzPts val="1400"/>
              <a:buChar char="○"/>
              <a:defRPr>
                <a:solidFill>
                  <a:srgbClr val="4E2780"/>
                </a:solidFill>
              </a:defRPr>
            </a:lvl2pPr>
            <a:lvl3pPr indent="-317500" lvl="2" marL="1371600" rtl="0">
              <a:spcBef>
                <a:spcPts val="1600"/>
              </a:spcBef>
              <a:spcAft>
                <a:spcPts val="0"/>
              </a:spcAft>
              <a:buClr>
                <a:srgbClr val="4E2780"/>
              </a:buClr>
              <a:buSzPts val="1400"/>
              <a:buChar char="■"/>
              <a:defRPr>
                <a:solidFill>
                  <a:srgbClr val="4E2780"/>
                </a:solidFill>
              </a:defRPr>
            </a:lvl3pPr>
            <a:lvl4pPr indent="-317500" lvl="3" marL="1828800" rtl="0">
              <a:spcBef>
                <a:spcPts val="1600"/>
              </a:spcBef>
              <a:spcAft>
                <a:spcPts val="0"/>
              </a:spcAft>
              <a:buClr>
                <a:srgbClr val="4E2780"/>
              </a:buClr>
              <a:buSzPts val="1400"/>
              <a:buChar char="●"/>
              <a:defRPr>
                <a:solidFill>
                  <a:srgbClr val="4E2780"/>
                </a:solidFill>
              </a:defRPr>
            </a:lvl4pPr>
            <a:lvl5pPr indent="-317500" lvl="4" marL="2286000" rtl="0">
              <a:spcBef>
                <a:spcPts val="1600"/>
              </a:spcBef>
              <a:spcAft>
                <a:spcPts val="0"/>
              </a:spcAft>
              <a:buClr>
                <a:srgbClr val="4E2780"/>
              </a:buClr>
              <a:buSzPts val="1400"/>
              <a:buChar char="○"/>
              <a:defRPr>
                <a:solidFill>
                  <a:srgbClr val="4E2780"/>
                </a:solidFill>
              </a:defRPr>
            </a:lvl5pPr>
            <a:lvl6pPr indent="-317500" lvl="5" marL="2743200" rtl="0">
              <a:spcBef>
                <a:spcPts val="1600"/>
              </a:spcBef>
              <a:spcAft>
                <a:spcPts val="0"/>
              </a:spcAft>
              <a:buClr>
                <a:srgbClr val="4E2780"/>
              </a:buClr>
              <a:buSzPts val="1400"/>
              <a:buChar char="■"/>
              <a:defRPr>
                <a:solidFill>
                  <a:srgbClr val="4E2780"/>
                </a:solidFill>
              </a:defRPr>
            </a:lvl6pPr>
            <a:lvl7pPr indent="-317500" lvl="6" marL="3200400" rtl="0">
              <a:spcBef>
                <a:spcPts val="1600"/>
              </a:spcBef>
              <a:spcAft>
                <a:spcPts val="0"/>
              </a:spcAft>
              <a:buClr>
                <a:srgbClr val="4E2780"/>
              </a:buClr>
              <a:buSzPts val="1400"/>
              <a:buChar char="●"/>
              <a:defRPr>
                <a:solidFill>
                  <a:srgbClr val="4E2780"/>
                </a:solidFill>
              </a:defRPr>
            </a:lvl7pPr>
            <a:lvl8pPr indent="-317500" lvl="7" marL="3657600" rtl="0">
              <a:spcBef>
                <a:spcPts val="1600"/>
              </a:spcBef>
              <a:spcAft>
                <a:spcPts val="0"/>
              </a:spcAft>
              <a:buClr>
                <a:srgbClr val="4E2780"/>
              </a:buClr>
              <a:buSzPts val="1400"/>
              <a:buChar char="○"/>
              <a:defRPr>
                <a:solidFill>
                  <a:srgbClr val="4E2780"/>
                </a:solidFill>
              </a:defRPr>
            </a:lvl8pPr>
            <a:lvl9pPr indent="-317500" lvl="8" marL="4114800" rtl="0">
              <a:spcBef>
                <a:spcPts val="1600"/>
              </a:spcBef>
              <a:spcAft>
                <a:spcPts val="1600"/>
              </a:spcAft>
              <a:buClr>
                <a:srgbClr val="4E2780"/>
              </a:buClr>
              <a:buSzPts val="1400"/>
              <a:buChar char="■"/>
              <a:defRPr>
                <a:solidFill>
                  <a:srgbClr val="4E2780"/>
                </a:solidFill>
              </a:defRPr>
            </a:lvl9pPr>
          </a:lstStyle>
          <a:p/>
        </p:txBody>
      </p:sp>
      <p:sp>
        <p:nvSpPr>
          <p:cNvPr id="106" name="Google Shape;106;p24"/>
          <p:cNvSpPr txBox="1"/>
          <p:nvPr>
            <p:ph idx="2" type="body"/>
          </p:nvPr>
        </p:nvSpPr>
        <p:spPr>
          <a:xfrm>
            <a:off x="901500" y="4038500"/>
            <a:ext cx="7341000" cy="828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4E2780"/>
              </a:buClr>
              <a:buSzPts val="1800"/>
              <a:buChar char="●"/>
              <a:defRPr>
                <a:solidFill>
                  <a:srgbClr val="4E2780"/>
                </a:solidFill>
              </a:defRPr>
            </a:lvl1pPr>
            <a:lvl2pPr indent="-317500" lvl="1" marL="914400" rtl="0">
              <a:spcBef>
                <a:spcPts val="1600"/>
              </a:spcBef>
              <a:spcAft>
                <a:spcPts val="0"/>
              </a:spcAft>
              <a:buClr>
                <a:srgbClr val="4E2780"/>
              </a:buClr>
              <a:buSzPts val="1400"/>
              <a:buChar char="○"/>
              <a:defRPr>
                <a:solidFill>
                  <a:srgbClr val="4E2780"/>
                </a:solidFill>
              </a:defRPr>
            </a:lvl2pPr>
            <a:lvl3pPr indent="-317500" lvl="2" marL="1371600" rtl="0">
              <a:spcBef>
                <a:spcPts val="1600"/>
              </a:spcBef>
              <a:spcAft>
                <a:spcPts val="0"/>
              </a:spcAft>
              <a:buClr>
                <a:srgbClr val="4E2780"/>
              </a:buClr>
              <a:buSzPts val="1400"/>
              <a:buChar char="■"/>
              <a:defRPr>
                <a:solidFill>
                  <a:srgbClr val="4E2780"/>
                </a:solidFill>
              </a:defRPr>
            </a:lvl3pPr>
            <a:lvl4pPr indent="-317500" lvl="3" marL="1828800" rtl="0">
              <a:spcBef>
                <a:spcPts val="1600"/>
              </a:spcBef>
              <a:spcAft>
                <a:spcPts val="0"/>
              </a:spcAft>
              <a:buClr>
                <a:srgbClr val="4E2780"/>
              </a:buClr>
              <a:buSzPts val="1400"/>
              <a:buChar char="●"/>
              <a:defRPr>
                <a:solidFill>
                  <a:srgbClr val="4E2780"/>
                </a:solidFill>
              </a:defRPr>
            </a:lvl4pPr>
            <a:lvl5pPr indent="-317500" lvl="4" marL="2286000" rtl="0">
              <a:spcBef>
                <a:spcPts val="1600"/>
              </a:spcBef>
              <a:spcAft>
                <a:spcPts val="0"/>
              </a:spcAft>
              <a:buClr>
                <a:srgbClr val="4E2780"/>
              </a:buClr>
              <a:buSzPts val="1400"/>
              <a:buChar char="○"/>
              <a:defRPr>
                <a:solidFill>
                  <a:srgbClr val="4E2780"/>
                </a:solidFill>
              </a:defRPr>
            </a:lvl5pPr>
            <a:lvl6pPr indent="-317500" lvl="5" marL="2743200" rtl="0">
              <a:spcBef>
                <a:spcPts val="1600"/>
              </a:spcBef>
              <a:spcAft>
                <a:spcPts val="0"/>
              </a:spcAft>
              <a:buClr>
                <a:srgbClr val="4E2780"/>
              </a:buClr>
              <a:buSzPts val="1400"/>
              <a:buChar char="■"/>
              <a:defRPr>
                <a:solidFill>
                  <a:srgbClr val="4E2780"/>
                </a:solidFill>
              </a:defRPr>
            </a:lvl6pPr>
            <a:lvl7pPr indent="-317500" lvl="6" marL="3200400" rtl="0">
              <a:spcBef>
                <a:spcPts val="1600"/>
              </a:spcBef>
              <a:spcAft>
                <a:spcPts val="0"/>
              </a:spcAft>
              <a:buClr>
                <a:srgbClr val="4E2780"/>
              </a:buClr>
              <a:buSzPts val="1400"/>
              <a:buChar char="●"/>
              <a:defRPr>
                <a:solidFill>
                  <a:srgbClr val="4E2780"/>
                </a:solidFill>
              </a:defRPr>
            </a:lvl7pPr>
            <a:lvl8pPr indent="-317500" lvl="7" marL="3657600" rtl="0">
              <a:spcBef>
                <a:spcPts val="1600"/>
              </a:spcBef>
              <a:spcAft>
                <a:spcPts val="0"/>
              </a:spcAft>
              <a:buClr>
                <a:srgbClr val="4E2780"/>
              </a:buClr>
              <a:buSzPts val="1400"/>
              <a:buChar char="○"/>
              <a:defRPr>
                <a:solidFill>
                  <a:srgbClr val="4E2780"/>
                </a:solidFill>
              </a:defRPr>
            </a:lvl8pPr>
            <a:lvl9pPr indent="-317500" lvl="8" marL="4114800" rtl="0">
              <a:spcBef>
                <a:spcPts val="1600"/>
              </a:spcBef>
              <a:spcAft>
                <a:spcPts val="1600"/>
              </a:spcAft>
              <a:buClr>
                <a:srgbClr val="4E2780"/>
              </a:buClr>
              <a:buSzPts val="1400"/>
              <a:buChar char="■"/>
              <a:defRPr>
                <a:solidFill>
                  <a:srgbClr val="4E2780"/>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3 1">
  <p:cSld name="CUSTOM_2_1_1">
    <p:bg>
      <p:bgPr>
        <a:blipFill>
          <a:blip r:embed="rId2">
            <a:alphaModFix/>
          </a:blip>
          <a:stretch>
            <a:fillRect/>
          </a:stretch>
        </a:blipFill>
      </p:bgPr>
    </p:bg>
    <p:spTree>
      <p:nvGrpSpPr>
        <p:cNvPr id="107" name="Shape 107"/>
        <p:cNvGrpSpPr/>
        <p:nvPr/>
      </p:nvGrpSpPr>
      <p:grpSpPr>
        <a:xfrm>
          <a:off x="0" y="0"/>
          <a:ext cx="0" cy="0"/>
          <a:chOff x="0" y="0"/>
          <a:chExt cx="0" cy="0"/>
        </a:xfrm>
      </p:grpSpPr>
      <p:sp>
        <p:nvSpPr>
          <p:cNvPr id="108" name="Google Shape;108;p25"/>
          <p:cNvSpPr txBox="1"/>
          <p:nvPr>
            <p:ph type="title"/>
          </p:nvPr>
        </p:nvSpPr>
        <p:spPr>
          <a:xfrm>
            <a:off x="540325" y="412600"/>
            <a:ext cx="6573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9" name="Google Shape;109;p25"/>
          <p:cNvSpPr txBox="1"/>
          <p:nvPr>
            <p:ph idx="1" type="body"/>
          </p:nvPr>
        </p:nvSpPr>
        <p:spPr>
          <a:xfrm>
            <a:off x="901500" y="3119200"/>
            <a:ext cx="7341000" cy="828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110" name="Google Shape;110;p25"/>
          <p:cNvSpPr txBox="1"/>
          <p:nvPr>
            <p:ph idx="2" type="body"/>
          </p:nvPr>
        </p:nvSpPr>
        <p:spPr>
          <a:xfrm>
            <a:off x="901500" y="4038500"/>
            <a:ext cx="7341000" cy="828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1" name="Shape 111"/>
        <p:cNvGrpSpPr/>
        <p:nvPr/>
      </p:nvGrpSpPr>
      <p:grpSpPr>
        <a:xfrm>
          <a:off x="0" y="0"/>
          <a:ext cx="0" cy="0"/>
          <a:chOff x="0" y="0"/>
          <a:chExt cx="0" cy="0"/>
        </a:xfrm>
      </p:grpSpPr>
      <p:sp>
        <p:nvSpPr>
          <p:cNvPr id="112" name="Google Shape;112;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3" name="Shape 113"/>
        <p:cNvGrpSpPr/>
        <p:nvPr/>
      </p:nvGrpSpPr>
      <p:grpSpPr>
        <a:xfrm>
          <a:off x="0" y="0"/>
          <a:ext cx="0" cy="0"/>
          <a:chOff x="0" y="0"/>
          <a:chExt cx="0" cy="0"/>
        </a:xfrm>
      </p:grpSpPr>
      <p:sp>
        <p:nvSpPr>
          <p:cNvPr id="114" name="Google Shape;114;p27"/>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E2780"/>
              </a:buClr>
              <a:buSzPts val="12000"/>
              <a:buNone/>
              <a:defRPr sz="12000">
                <a:solidFill>
                  <a:srgbClr val="4E2780"/>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5" name="Google Shape;115;p27"/>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Clr>
                <a:srgbClr val="000000"/>
              </a:buClr>
              <a:buSzPts val="1400"/>
              <a:buChar char="○"/>
              <a:defRPr>
                <a:solidFill>
                  <a:srgbClr val="000000"/>
                </a:solidFill>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and Questions">
  <p:cSld name="CUSTOM_3">
    <p:bg>
      <p:bgPr>
        <a:blipFill>
          <a:blip r:embed="rId2">
            <a:alphaModFix/>
          </a:blip>
          <a:stretch>
            <a:fillRect/>
          </a:stretch>
        </a:blipFill>
      </p:bgPr>
    </p:bg>
    <p:spTree>
      <p:nvGrpSpPr>
        <p:cNvPr id="116" name="Shape 116"/>
        <p:cNvGrpSpPr/>
        <p:nvPr/>
      </p:nvGrpSpPr>
      <p:grpSpPr>
        <a:xfrm>
          <a:off x="0" y="0"/>
          <a:ext cx="0" cy="0"/>
          <a:chOff x="0" y="0"/>
          <a:chExt cx="0" cy="0"/>
        </a:xfrm>
      </p:grpSpPr>
      <p:sp>
        <p:nvSpPr>
          <p:cNvPr id="117" name="Google Shape;117;p28"/>
          <p:cNvSpPr txBox="1"/>
          <p:nvPr>
            <p:ph type="title"/>
          </p:nvPr>
        </p:nvSpPr>
        <p:spPr>
          <a:xfrm>
            <a:off x="364600" y="2005275"/>
            <a:ext cx="3840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FFFF"/>
              </a:buClr>
              <a:buSzPts val="2800"/>
              <a:buNone/>
              <a:defRPr>
                <a:solidFill>
                  <a:srgbClr val="FFFFFF"/>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18" name="Google Shape;118;p28"/>
          <p:cNvSpPr txBox="1"/>
          <p:nvPr>
            <p:ph idx="1" type="body"/>
          </p:nvPr>
        </p:nvSpPr>
        <p:spPr>
          <a:xfrm>
            <a:off x="5859900" y="1238025"/>
            <a:ext cx="2776200" cy="828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E2780"/>
              </a:buClr>
              <a:buSzPts val="1400"/>
              <a:buChar char="●"/>
              <a:defRPr sz="1400">
                <a:solidFill>
                  <a:srgbClr val="4E2780"/>
                </a:solidFill>
              </a:defRPr>
            </a:lvl1pPr>
            <a:lvl2pPr indent="-304800" lvl="1" marL="914400" rtl="0">
              <a:spcBef>
                <a:spcPts val="1600"/>
              </a:spcBef>
              <a:spcAft>
                <a:spcPts val="0"/>
              </a:spcAft>
              <a:buClr>
                <a:srgbClr val="4E2780"/>
              </a:buClr>
              <a:buSzPts val="1200"/>
              <a:buChar char="○"/>
              <a:defRPr sz="1200">
                <a:solidFill>
                  <a:srgbClr val="4E2780"/>
                </a:solidFill>
              </a:defRPr>
            </a:lvl2pPr>
            <a:lvl3pPr indent="-298450" lvl="2" marL="1371600" rtl="0">
              <a:spcBef>
                <a:spcPts val="1600"/>
              </a:spcBef>
              <a:spcAft>
                <a:spcPts val="0"/>
              </a:spcAft>
              <a:buClr>
                <a:srgbClr val="4E2780"/>
              </a:buClr>
              <a:buSzPts val="1100"/>
              <a:buChar char="■"/>
              <a:defRPr sz="1100">
                <a:solidFill>
                  <a:srgbClr val="4E2780"/>
                </a:solidFill>
              </a:defRPr>
            </a:lvl3pPr>
            <a:lvl4pPr indent="-317500" lvl="3" marL="1828800" rtl="0">
              <a:spcBef>
                <a:spcPts val="1600"/>
              </a:spcBef>
              <a:spcAft>
                <a:spcPts val="0"/>
              </a:spcAft>
              <a:buClr>
                <a:srgbClr val="4E2780"/>
              </a:buClr>
              <a:buSzPts val="1400"/>
              <a:buChar char="●"/>
              <a:defRPr>
                <a:solidFill>
                  <a:srgbClr val="4E2780"/>
                </a:solidFill>
              </a:defRPr>
            </a:lvl4pPr>
            <a:lvl5pPr indent="-317500" lvl="4" marL="2286000" rtl="0">
              <a:spcBef>
                <a:spcPts val="1600"/>
              </a:spcBef>
              <a:spcAft>
                <a:spcPts val="0"/>
              </a:spcAft>
              <a:buClr>
                <a:srgbClr val="4E2780"/>
              </a:buClr>
              <a:buSzPts val="1400"/>
              <a:buChar char="○"/>
              <a:defRPr>
                <a:solidFill>
                  <a:srgbClr val="4E2780"/>
                </a:solidFill>
              </a:defRPr>
            </a:lvl5pPr>
            <a:lvl6pPr indent="-317500" lvl="5" marL="2743200" rtl="0">
              <a:spcBef>
                <a:spcPts val="1600"/>
              </a:spcBef>
              <a:spcAft>
                <a:spcPts val="0"/>
              </a:spcAft>
              <a:buClr>
                <a:srgbClr val="4E2780"/>
              </a:buClr>
              <a:buSzPts val="1400"/>
              <a:buChar char="■"/>
              <a:defRPr>
                <a:solidFill>
                  <a:srgbClr val="4E2780"/>
                </a:solidFill>
              </a:defRPr>
            </a:lvl6pPr>
            <a:lvl7pPr indent="-317500" lvl="6" marL="3200400" rtl="0">
              <a:spcBef>
                <a:spcPts val="1600"/>
              </a:spcBef>
              <a:spcAft>
                <a:spcPts val="0"/>
              </a:spcAft>
              <a:buClr>
                <a:srgbClr val="4E2780"/>
              </a:buClr>
              <a:buSzPts val="1400"/>
              <a:buChar char="●"/>
              <a:defRPr>
                <a:solidFill>
                  <a:srgbClr val="4E2780"/>
                </a:solidFill>
              </a:defRPr>
            </a:lvl7pPr>
            <a:lvl8pPr indent="-317500" lvl="7" marL="3657600" rtl="0">
              <a:spcBef>
                <a:spcPts val="1600"/>
              </a:spcBef>
              <a:spcAft>
                <a:spcPts val="0"/>
              </a:spcAft>
              <a:buClr>
                <a:srgbClr val="4E2780"/>
              </a:buClr>
              <a:buSzPts val="1400"/>
              <a:buChar char="○"/>
              <a:defRPr>
                <a:solidFill>
                  <a:srgbClr val="4E2780"/>
                </a:solidFill>
              </a:defRPr>
            </a:lvl8pPr>
            <a:lvl9pPr indent="-317500" lvl="8" marL="4114800" rtl="0">
              <a:spcBef>
                <a:spcPts val="1600"/>
              </a:spcBef>
              <a:spcAft>
                <a:spcPts val="1600"/>
              </a:spcAft>
              <a:buClr>
                <a:srgbClr val="4E2780"/>
              </a:buClr>
              <a:buSzPts val="1400"/>
              <a:buChar char="■"/>
              <a:defRPr>
                <a:solidFill>
                  <a:srgbClr val="4E2780"/>
                </a:solidFill>
              </a:defRPr>
            </a:lvl9pPr>
          </a:lstStyle>
          <a:p/>
        </p:txBody>
      </p:sp>
      <p:sp>
        <p:nvSpPr>
          <p:cNvPr id="119" name="Google Shape;119;p28"/>
          <p:cNvSpPr txBox="1"/>
          <p:nvPr>
            <p:ph idx="2" type="body"/>
          </p:nvPr>
        </p:nvSpPr>
        <p:spPr>
          <a:xfrm>
            <a:off x="5859900" y="2279425"/>
            <a:ext cx="2776200" cy="828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E2780"/>
              </a:buClr>
              <a:buSzPts val="1400"/>
              <a:buChar char="●"/>
              <a:defRPr sz="1400">
                <a:solidFill>
                  <a:srgbClr val="4E2780"/>
                </a:solidFill>
              </a:defRPr>
            </a:lvl1pPr>
            <a:lvl2pPr indent="-304800" lvl="1" marL="914400" rtl="0">
              <a:spcBef>
                <a:spcPts val="1600"/>
              </a:spcBef>
              <a:spcAft>
                <a:spcPts val="0"/>
              </a:spcAft>
              <a:buClr>
                <a:srgbClr val="4E2780"/>
              </a:buClr>
              <a:buSzPts val="1200"/>
              <a:buChar char="○"/>
              <a:defRPr sz="1200">
                <a:solidFill>
                  <a:srgbClr val="4E2780"/>
                </a:solidFill>
              </a:defRPr>
            </a:lvl2pPr>
            <a:lvl3pPr indent="-298450" lvl="2" marL="1371600" rtl="0">
              <a:spcBef>
                <a:spcPts val="1600"/>
              </a:spcBef>
              <a:spcAft>
                <a:spcPts val="0"/>
              </a:spcAft>
              <a:buClr>
                <a:srgbClr val="4E2780"/>
              </a:buClr>
              <a:buSzPts val="1100"/>
              <a:buChar char="■"/>
              <a:defRPr sz="1100">
                <a:solidFill>
                  <a:srgbClr val="4E2780"/>
                </a:solidFill>
              </a:defRPr>
            </a:lvl3pPr>
            <a:lvl4pPr indent="-317500" lvl="3" marL="1828800" rtl="0">
              <a:spcBef>
                <a:spcPts val="1600"/>
              </a:spcBef>
              <a:spcAft>
                <a:spcPts val="0"/>
              </a:spcAft>
              <a:buClr>
                <a:srgbClr val="4E2780"/>
              </a:buClr>
              <a:buSzPts val="1400"/>
              <a:buChar char="●"/>
              <a:defRPr>
                <a:solidFill>
                  <a:srgbClr val="4E2780"/>
                </a:solidFill>
              </a:defRPr>
            </a:lvl4pPr>
            <a:lvl5pPr indent="-317500" lvl="4" marL="2286000" rtl="0">
              <a:spcBef>
                <a:spcPts val="1600"/>
              </a:spcBef>
              <a:spcAft>
                <a:spcPts val="0"/>
              </a:spcAft>
              <a:buClr>
                <a:srgbClr val="4E2780"/>
              </a:buClr>
              <a:buSzPts val="1400"/>
              <a:buChar char="○"/>
              <a:defRPr>
                <a:solidFill>
                  <a:srgbClr val="4E2780"/>
                </a:solidFill>
              </a:defRPr>
            </a:lvl5pPr>
            <a:lvl6pPr indent="-317500" lvl="5" marL="2743200" rtl="0">
              <a:spcBef>
                <a:spcPts val="1600"/>
              </a:spcBef>
              <a:spcAft>
                <a:spcPts val="0"/>
              </a:spcAft>
              <a:buClr>
                <a:srgbClr val="4E2780"/>
              </a:buClr>
              <a:buSzPts val="1400"/>
              <a:buChar char="■"/>
              <a:defRPr>
                <a:solidFill>
                  <a:srgbClr val="4E2780"/>
                </a:solidFill>
              </a:defRPr>
            </a:lvl6pPr>
            <a:lvl7pPr indent="-317500" lvl="6" marL="3200400" rtl="0">
              <a:spcBef>
                <a:spcPts val="1600"/>
              </a:spcBef>
              <a:spcAft>
                <a:spcPts val="0"/>
              </a:spcAft>
              <a:buClr>
                <a:srgbClr val="4E2780"/>
              </a:buClr>
              <a:buSzPts val="1400"/>
              <a:buChar char="●"/>
              <a:defRPr>
                <a:solidFill>
                  <a:srgbClr val="4E2780"/>
                </a:solidFill>
              </a:defRPr>
            </a:lvl7pPr>
            <a:lvl8pPr indent="-317500" lvl="7" marL="3657600" rtl="0">
              <a:spcBef>
                <a:spcPts val="1600"/>
              </a:spcBef>
              <a:spcAft>
                <a:spcPts val="0"/>
              </a:spcAft>
              <a:buClr>
                <a:srgbClr val="4E2780"/>
              </a:buClr>
              <a:buSzPts val="1400"/>
              <a:buChar char="○"/>
              <a:defRPr>
                <a:solidFill>
                  <a:srgbClr val="4E2780"/>
                </a:solidFill>
              </a:defRPr>
            </a:lvl8pPr>
            <a:lvl9pPr indent="-317500" lvl="8" marL="4114800" rtl="0">
              <a:spcBef>
                <a:spcPts val="1600"/>
              </a:spcBef>
              <a:spcAft>
                <a:spcPts val="1600"/>
              </a:spcAft>
              <a:buClr>
                <a:srgbClr val="4E2780"/>
              </a:buClr>
              <a:buSzPts val="1400"/>
              <a:buChar char="■"/>
              <a:defRPr>
                <a:solidFill>
                  <a:srgbClr val="4E2780"/>
                </a:solidFill>
              </a:defRPr>
            </a:lvl9pPr>
          </a:lstStyle>
          <a:p/>
        </p:txBody>
      </p:sp>
      <p:sp>
        <p:nvSpPr>
          <p:cNvPr id="120" name="Google Shape;120;p28"/>
          <p:cNvSpPr txBox="1"/>
          <p:nvPr>
            <p:ph idx="3" type="body"/>
          </p:nvPr>
        </p:nvSpPr>
        <p:spPr>
          <a:xfrm>
            <a:off x="5859900" y="3320825"/>
            <a:ext cx="2776200" cy="828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E2780"/>
              </a:buClr>
              <a:buSzPts val="1400"/>
              <a:buChar char="●"/>
              <a:defRPr sz="1400">
                <a:solidFill>
                  <a:srgbClr val="4E2780"/>
                </a:solidFill>
              </a:defRPr>
            </a:lvl1pPr>
            <a:lvl2pPr indent="-304800" lvl="1" marL="914400" rtl="0">
              <a:spcBef>
                <a:spcPts val="1600"/>
              </a:spcBef>
              <a:spcAft>
                <a:spcPts val="0"/>
              </a:spcAft>
              <a:buClr>
                <a:srgbClr val="4E2780"/>
              </a:buClr>
              <a:buSzPts val="1200"/>
              <a:buChar char="○"/>
              <a:defRPr sz="1200">
                <a:solidFill>
                  <a:srgbClr val="4E2780"/>
                </a:solidFill>
              </a:defRPr>
            </a:lvl2pPr>
            <a:lvl3pPr indent="-298450" lvl="2" marL="1371600" rtl="0">
              <a:spcBef>
                <a:spcPts val="1600"/>
              </a:spcBef>
              <a:spcAft>
                <a:spcPts val="0"/>
              </a:spcAft>
              <a:buClr>
                <a:srgbClr val="4E2780"/>
              </a:buClr>
              <a:buSzPts val="1100"/>
              <a:buChar char="■"/>
              <a:defRPr sz="1100">
                <a:solidFill>
                  <a:srgbClr val="4E2780"/>
                </a:solidFill>
              </a:defRPr>
            </a:lvl3pPr>
            <a:lvl4pPr indent="-317500" lvl="3" marL="1828800" rtl="0">
              <a:spcBef>
                <a:spcPts val="1600"/>
              </a:spcBef>
              <a:spcAft>
                <a:spcPts val="0"/>
              </a:spcAft>
              <a:buClr>
                <a:srgbClr val="4E2780"/>
              </a:buClr>
              <a:buSzPts val="1400"/>
              <a:buChar char="●"/>
              <a:defRPr>
                <a:solidFill>
                  <a:srgbClr val="4E2780"/>
                </a:solidFill>
              </a:defRPr>
            </a:lvl4pPr>
            <a:lvl5pPr indent="-317500" lvl="4" marL="2286000" rtl="0">
              <a:spcBef>
                <a:spcPts val="1600"/>
              </a:spcBef>
              <a:spcAft>
                <a:spcPts val="0"/>
              </a:spcAft>
              <a:buClr>
                <a:srgbClr val="4E2780"/>
              </a:buClr>
              <a:buSzPts val="1400"/>
              <a:buChar char="○"/>
              <a:defRPr>
                <a:solidFill>
                  <a:srgbClr val="4E2780"/>
                </a:solidFill>
              </a:defRPr>
            </a:lvl5pPr>
            <a:lvl6pPr indent="-317500" lvl="5" marL="2743200" rtl="0">
              <a:spcBef>
                <a:spcPts val="1600"/>
              </a:spcBef>
              <a:spcAft>
                <a:spcPts val="0"/>
              </a:spcAft>
              <a:buClr>
                <a:srgbClr val="4E2780"/>
              </a:buClr>
              <a:buSzPts val="1400"/>
              <a:buChar char="■"/>
              <a:defRPr>
                <a:solidFill>
                  <a:srgbClr val="4E2780"/>
                </a:solidFill>
              </a:defRPr>
            </a:lvl6pPr>
            <a:lvl7pPr indent="-317500" lvl="6" marL="3200400" rtl="0">
              <a:spcBef>
                <a:spcPts val="1600"/>
              </a:spcBef>
              <a:spcAft>
                <a:spcPts val="0"/>
              </a:spcAft>
              <a:buClr>
                <a:srgbClr val="4E2780"/>
              </a:buClr>
              <a:buSzPts val="1400"/>
              <a:buChar char="●"/>
              <a:defRPr>
                <a:solidFill>
                  <a:srgbClr val="4E2780"/>
                </a:solidFill>
              </a:defRPr>
            </a:lvl7pPr>
            <a:lvl8pPr indent="-317500" lvl="7" marL="3657600" rtl="0">
              <a:spcBef>
                <a:spcPts val="1600"/>
              </a:spcBef>
              <a:spcAft>
                <a:spcPts val="0"/>
              </a:spcAft>
              <a:buClr>
                <a:srgbClr val="4E2780"/>
              </a:buClr>
              <a:buSzPts val="1400"/>
              <a:buChar char="○"/>
              <a:defRPr>
                <a:solidFill>
                  <a:srgbClr val="4E2780"/>
                </a:solidFill>
              </a:defRPr>
            </a:lvl8pPr>
            <a:lvl9pPr indent="-317500" lvl="8" marL="4114800" rtl="0">
              <a:spcBef>
                <a:spcPts val="1600"/>
              </a:spcBef>
              <a:spcAft>
                <a:spcPts val="1600"/>
              </a:spcAft>
              <a:buClr>
                <a:srgbClr val="4E2780"/>
              </a:buClr>
              <a:buSzPts val="1400"/>
              <a:buChar char="■"/>
              <a:defRPr>
                <a:solidFill>
                  <a:srgbClr val="4E2780"/>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and Questions 2">
  <p:cSld name="CUSTOM_3_1">
    <p:bg>
      <p:bgPr>
        <a:blipFill>
          <a:blip r:embed="rId2">
            <a:alphaModFix/>
          </a:blip>
          <a:stretch>
            <a:fillRect/>
          </a:stretch>
        </a:blipFill>
      </p:bgPr>
    </p:bg>
    <p:spTree>
      <p:nvGrpSpPr>
        <p:cNvPr id="121" name="Shape 121"/>
        <p:cNvGrpSpPr/>
        <p:nvPr/>
      </p:nvGrpSpPr>
      <p:grpSpPr>
        <a:xfrm>
          <a:off x="0" y="0"/>
          <a:ext cx="0" cy="0"/>
          <a:chOff x="0" y="0"/>
          <a:chExt cx="0" cy="0"/>
        </a:xfrm>
      </p:grpSpPr>
      <p:sp>
        <p:nvSpPr>
          <p:cNvPr id="122" name="Google Shape;122;p29"/>
          <p:cNvSpPr txBox="1"/>
          <p:nvPr>
            <p:ph type="title"/>
          </p:nvPr>
        </p:nvSpPr>
        <p:spPr>
          <a:xfrm>
            <a:off x="364600" y="2005275"/>
            <a:ext cx="3840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FFFF"/>
              </a:buClr>
              <a:buSzPts val="2800"/>
              <a:buNone/>
              <a:defRPr>
                <a:solidFill>
                  <a:srgbClr val="FFFFFF"/>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23" name="Google Shape;123;p29"/>
          <p:cNvSpPr txBox="1"/>
          <p:nvPr>
            <p:ph idx="1" type="body"/>
          </p:nvPr>
        </p:nvSpPr>
        <p:spPr>
          <a:xfrm>
            <a:off x="5859900" y="1238025"/>
            <a:ext cx="2776200" cy="828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E2780"/>
              </a:buClr>
              <a:buSzPts val="1400"/>
              <a:buChar char="●"/>
              <a:defRPr sz="1400">
                <a:solidFill>
                  <a:srgbClr val="4E2780"/>
                </a:solidFill>
              </a:defRPr>
            </a:lvl1pPr>
            <a:lvl2pPr indent="-304800" lvl="1" marL="914400" rtl="0">
              <a:spcBef>
                <a:spcPts val="1600"/>
              </a:spcBef>
              <a:spcAft>
                <a:spcPts val="0"/>
              </a:spcAft>
              <a:buClr>
                <a:srgbClr val="4E2780"/>
              </a:buClr>
              <a:buSzPts val="1200"/>
              <a:buChar char="○"/>
              <a:defRPr sz="1200">
                <a:solidFill>
                  <a:srgbClr val="4E2780"/>
                </a:solidFill>
              </a:defRPr>
            </a:lvl2pPr>
            <a:lvl3pPr indent="-298450" lvl="2" marL="1371600" rtl="0">
              <a:spcBef>
                <a:spcPts val="1600"/>
              </a:spcBef>
              <a:spcAft>
                <a:spcPts val="0"/>
              </a:spcAft>
              <a:buClr>
                <a:srgbClr val="4E2780"/>
              </a:buClr>
              <a:buSzPts val="1100"/>
              <a:buChar char="■"/>
              <a:defRPr sz="1100">
                <a:solidFill>
                  <a:srgbClr val="4E2780"/>
                </a:solidFill>
              </a:defRPr>
            </a:lvl3pPr>
            <a:lvl4pPr indent="-317500" lvl="3" marL="1828800" rtl="0">
              <a:spcBef>
                <a:spcPts val="1600"/>
              </a:spcBef>
              <a:spcAft>
                <a:spcPts val="0"/>
              </a:spcAft>
              <a:buClr>
                <a:srgbClr val="4E2780"/>
              </a:buClr>
              <a:buSzPts val="1400"/>
              <a:buChar char="●"/>
              <a:defRPr>
                <a:solidFill>
                  <a:srgbClr val="4E2780"/>
                </a:solidFill>
              </a:defRPr>
            </a:lvl4pPr>
            <a:lvl5pPr indent="-317500" lvl="4" marL="2286000" rtl="0">
              <a:spcBef>
                <a:spcPts val="1600"/>
              </a:spcBef>
              <a:spcAft>
                <a:spcPts val="0"/>
              </a:spcAft>
              <a:buClr>
                <a:srgbClr val="4E2780"/>
              </a:buClr>
              <a:buSzPts val="1400"/>
              <a:buChar char="○"/>
              <a:defRPr>
                <a:solidFill>
                  <a:srgbClr val="4E2780"/>
                </a:solidFill>
              </a:defRPr>
            </a:lvl5pPr>
            <a:lvl6pPr indent="-317500" lvl="5" marL="2743200" rtl="0">
              <a:spcBef>
                <a:spcPts val="1600"/>
              </a:spcBef>
              <a:spcAft>
                <a:spcPts val="0"/>
              </a:spcAft>
              <a:buClr>
                <a:srgbClr val="4E2780"/>
              </a:buClr>
              <a:buSzPts val="1400"/>
              <a:buChar char="■"/>
              <a:defRPr>
                <a:solidFill>
                  <a:srgbClr val="4E2780"/>
                </a:solidFill>
              </a:defRPr>
            </a:lvl6pPr>
            <a:lvl7pPr indent="-317500" lvl="6" marL="3200400" rtl="0">
              <a:spcBef>
                <a:spcPts val="1600"/>
              </a:spcBef>
              <a:spcAft>
                <a:spcPts val="0"/>
              </a:spcAft>
              <a:buClr>
                <a:srgbClr val="4E2780"/>
              </a:buClr>
              <a:buSzPts val="1400"/>
              <a:buChar char="●"/>
              <a:defRPr>
                <a:solidFill>
                  <a:srgbClr val="4E2780"/>
                </a:solidFill>
              </a:defRPr>
            </a:lvl7pPr>
            <a:lvl8pPr indent="-317500" lvl="7" marL="3657600" rtl="0">
              <a:spcBef>
                <a:spcPts val="1600"/>
              </a:spcBef>
              <a:spcAft>
                <a:spcPts val="0"/>
              </a:spcAft>
              <a:buClr>
                <a:srgbClr val="4E2780"/>
              </a:buClr>
              <a:buSzPts val="1400"/>
              <a:buChar char="○"/>
              <a:defRPr>
                <a:solidFill>
                  <a:srgbClr val="4E2780"/>
                </a:solidFill>
              </a:defRPr>
            </a:lvl8pPr>
            <a:lvl9pPr indent="-317500" lvl="8" marL="4114800" rtl="0">
              <a:spcBef>
                <a:spcPts val="1600"/>
              </a:spcBef>
              <a:spcAft>
                <a:spcPts val="1600"/>
              </a:spcAft>
              <a:buClr>
                <a:srgbClr val="4E2780"/>
              </a:buClr>
              <a:buSzPts val="1400"/>
              <a:buChar char="■"/>
              <a:defRPr>
                <a:solidFill>
                  <a:srgbClr val="4E2780"/>
                </a:solidFill>
              </a:defRPr>
            </a:lvl9pPr>
          </a:lstStyle>
          <a:p/>
        </p:txBody>
      </p:sp>
      <p:sp>
        <p:nvSpPr>
          <p:cNvPr id="124" name="Google Shape;124;p29"/>
          <p:cNvSpPr txBox="1"/>
          <p:nvPr>
            <p:ph idx="2" type="body"/>
          </p:nvPr>
        </p:nvSpPr>
        <p:spPr>
          <a:xfrm>
            <a:off x="5859900" y="2279425"/>
            <a:ext cx="2776200" cy="828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E2780"/>
              </a:buClr>
              <a:buSzPts val="1400"/>
              <a:buChar char="●"/>
              <a:defRPr sz="1400">
                <a:solidFill>
                  <a:srgbClr val="4E2780"/>
                </a:solidFill>
              </a:defRPr>
            </a:lvl1pPr>
            <a:lvl2pPr indent="-304800" lvl="1" marL="914400" rtl="0">
              <a:spcBef>
                <a:spcPts val="1600"/>
              </a:spcBef>
              <a:spcAft>
                <a:spcPts val="0"/>
              </a:spcAft>
              <a:buClr>
                <a:srgbClr val="4E2780"/>
              </a:buClr>
              <a:buSzPts val="1200"/>
              <a:buChar char="○"/>
              <a:defRPr sz="1200">
                <a:solidFill>
                  <a:srgbClr val="4E2780"/>
                </a:solidFill>
              </a:defRPr>
            </a:lvl2pPr>
            <a:lvl3pPr indent="-298450" lvl="2" marL="1371600" rtl="0">
              <a:spcBef>
                <a:spcPts val="1600"/>
              </a:spcBef>
              <a:spcAft>
                <a:spcPts val="0"/>
              </a:spcAft>
              <a:buClr>
                <a:srgbClr val="4E2780"/>
              </a:buClr>
              <a:buSzPts val="1100"/>
              <a:buChar char="■"/>
              <a:defRPr sz="1100">
                <a:solidFill>
                  <a:srgbClr val="4E2780"/>
                </a:solidFill>
              </a:defRPr>
            </a:lvl3pPr>
            <a:lvl4pPr indent="-317500" lvl="3" marL="1828800" rtl="0">
              <a:spcBef>
                <a:spcPts val="1600"/>
              </a:spcBef>
              <a:spcAft>
                <a:spcPts val="0"/>
              </a:spcAft>
              <a:buClr>
                <a:srgbClr val="4E2780"/>
              </a:buClr>
              <a:buSzPts val="1400"/>
              <a:buChar char="●"/>
              <a:defRPr>
                <a:solidFill>
                  <a:srgbClr val="4E2780"/>
                </a:solidFill>
              </a:defRPr>
            </a:lvl4pPr>
            <a:lvl5pPr indent="-317500" lvl="4" marL="2286000" rtl="0">
              <a:spcBef>
                <a:spcPts val="1600"/>
              </a:spcBef>
              <a:spcAft>
                <a:spcPts val="0"/>
              </a:spcAft>
              <a:buClr>
                <a:srgbClr val="4E2780"/>
              </a:buClr>
              <a:buSzPts val="1400"/>
              <a:buChar char="○"/>
              <a:defRPr>
                <a:solidFill>
                  <a:srgbClr val="4E2780"/>
                </a:solidFill>
              </a:defRPr>
            </a:lvl5pPr>
            <a:lvl6pPr indent="-317500" lvl="5" marL="2743200" rtl="0">
              <a:spcBef>
                <a:spcPts val="1600"/>
              </a:spcBef>
              <a:spcAft>
                <a:spcPts val="0"/>
              </a:spcAft>
              <a:buClr>
                <a:srgbClr val="4E2780"/>
              </a:buClr>
              <a:buSzPts val="1400"/>
              <a:buChar char="■"/>
              <a:defRPr>
                <a:solidFill>
                  <a:srgbClr val="4E2780"/>
                </a:solidFill>
              </a:defRPr>
            </a:lvl6pPr>
            <a:lvl7pPr indent="-317500" lvl="6" marL="3200400" rtl="0">
              <a:spcBef>
                <a:spcPts val="1600"/>
              </a:spcBef>
              <a:spcAft>
                <a:spcPts val="0"/>
              </a:spcAft>
              <a:buClr>
                <a:srgbClr val="4E2780"/>
              </a:buClr>
              <a:buSzPts val="1400"/>
              <a:buChar char="●"/>
              <a:defRPr>
                <a:solidFill>
                  <a:srgbClr val="4E2780"/>
                </a:solidFill>
              </a:defRPr>
            </a:lvl7pPr>
            <a:lvl8pPr indent="-317500" lvl="7" marL="3657600" rtl="0">
              <a:spcBef>
                <a:spcPts val="1600"/>
              </a:spcBef>
              <a:spcAft>
                <a:spcPts val="0"/>
              </a:spcAft>
              <a:buClr>
                <a:srgbClr val="4E2780"/>
              </a:buClr>
              <a:buSzPts val="1400"/>
              <a:buChar char="○"/>
              <a:defRPr>
                <a:solidFill>
                  <a:srgbClr val="4E2780"/>
                </a:solidFill>
              </a:defRPr>
            </a:lvl8pPr>
            <a:lvl9pPr indent="-317500" lvl="8" marL="4114800" rtl="0">
              <a:spcBef>
                <a:spcPts val="1600"/>
              </a:spcBef>
              <a:spcAft>
                <a:spcPts val="1600"/>
              </a:spcAft>
              <a:buClr>
                <a:srgbClr val="4E2780"/>
              </a:buClr>
              <a:buSzPts val="1400"/>
              <a:buChar char="■"/>
              <a:defRPr>
                <a:solidFill>
                  <a:srgbClr val="4E2780"/>
                </a:solidFill>
              </a:defRPr>
            </a:lvl9pPr>
          </a:lstStyle>
          <a:p/>
        </p:txBody>
      </p:sp>
      <p:sp>
        <p:nvSpPr>
          <p:cNvPr id="125" name="Google Shape;125;p29"/>
          <p:cNvSpPr txBox="1"/>
          <p:nvPr>
            <p:ph idx="3" type="body"/>
          </p:nvPr>
        </p:nvSpPr>
        <p:spPr>
          <a:xfrm>
            <a:off x="5859900" y="3320825"/>
            <a:ext cx="2776200" cy="828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E2780"/>
              </a:buClr>
              <a:buSzPts val="1400"/>
              <a:buChar char="●"/>
              <a:defRPr sz="1400">
                <a:solidFill>
                  <a:srgbClr val="4E2780"/>
                </a:solidFill>
              </a:defRPr>
            </a:lvl1pPr>
            <a:lvl2pPr indent="-304800" lvl="1" marL="914400" rtl="0">
              <a:spcBef>
                <a:spcPts val="1600"/>
              </a:spcBef>
              <a:spcAft>
                <a:spcPts val="0"/>
              </a:spcAft>
              <a:buClr>
                <a:srgbClr val="4E2780"/>
              </a:buClr>
              <a:buSzPts val="1200"/>
              <a:buChar char="○"/>
              <a:defRPr sz="1200">
                <a:solidFill>
                  <a:srgbClr val="4E2780"/>
                </a:solidFill>
              </a:defRPr>
            </a:lvl2pPr>
            <a:lvl3pPr indent="-298450" lvl="2" marL="1371600" rtl="0">
              <a:spcBef>
                <a:spcPts val="1600"/>
              </a:spcBef>
              <a:spcAft>
                <a:spcPts val="0"/>
              </a:spcAft>
              <a:buClr>
                <a:srgbClr val="4E2780"/>
              </a:buClr>
              <a:buSzPts val="1100"/>
              <a:buChar char="■"/>
              <a:defRPr sz="1100">
                <a:solidFill>
                  <a:srgbClr val="4E2780"/>
                </a:solidFill>
              </a:defRPr>
            </a:lvl3pPr>
            <a:lvl4pPr indent="-317500" lvl="3" marL="1828800" rtl="0">
              <a:spcBef>
                <a:spcPts val="1600"/>
              </a:spcBef>
              <a:spcAft>
                <a:spcPts val="0"/>
              </a:spcAft>
              <a:buClr>
                <a:srgbClr val="4E2780"/>
              </a:buClr>
              <a:buSzPts val="1400"/>
              <a:buChar char="●"/>
              <a:defRPr>
                <a:solidFill>
                  <a:srgbClr val="4E2780"/>
                </a:solidFill>
              </a:defRPr>
            </a:lvl4pPr>
            <a:lvl5pPr indent="-317500" lvl="4" marL="2286000" rtl="0">
              <a:spcBef>
                <a:spcPts val="1600"/>
              </a:spcBef>
              <a:spcAft>
                <a:spcPts val="0"/>
              </a:spcAft>
              <a:buClr>
                <a:srgbClr val="4E2780"/>
              </a:buClr>
              <a:buSzPts val="1400"/>
              <a:buChar char="○"/>
              <a:defRPr>
                <a:solidFill>
                  <a:srgbClr val="4E2780"/>
                </a:solidFill>
              </a:defRPr>
            </a:lvl5pPr>
            <a:lvl6pPr indent="-317500" lvl="5" marL="2743200" rtl="0">
              <a:spcBef>
                <a:spcPts val="1600"/>
              </a:spcBef>
              <a:spcAft>
                <a:spcPts val="0"/>
              </a:spcAft>
              <a:buClr>
                <a:srgbClr val="4E2780"/>
              </a:buClr>
              <a:buSzPts val="1400"/>
              <a:buChar char="■"/>
              <a:defRPr>
                <a:solidFill>
                  <a:srgbClr val="4E2780"/>
                </a:solidFill>
              </a:defRPr>
            </a:lvl6pPr>
            <a:lvl7pPr indent="-317500" lvl="6" marL="3200400" rtl="0">
              <a:spcBef>
                <a:spcPts val="1600"/>
              </a:spcBef>
              <a:spcAft>
                <a:spcPts val="0"/>
              </a:spcAft>
              <a:buClr>
                <a:srgbClr val="4E2780"/>
              </a:buClr>
              <a:buSzPts val="1400"/>
              <a:buChar char="●"/>
              <a:defRPr>
                <a:solidFill>
                  <a:srgbClr val="4E2780"/>
                </a:solidFill>
              </a:defRPr>
            </a:lvl7pPr>
            <a:lvl8pPr indent="-317500" lvl="7" marL="3657600" rtl="0">
              <a:spcBef>
                <a:spcPts val="1600"/>
              </a:spcBef>
              <a:spcAft>
                <a:spcPts val="0"/>
              </a:spcAft>
              <a:buClr>
                <a:srgbClr val="4E2780"/>
              </a:buClr>
              <a:buSzPts val="1400"/>
              <a:buChar char="○"/>
              <a:defRPr>
                <a:solidFill>
                  <a:srgbClr val="4E2780"/>
                </a:solidFill>
              </a:defRPr>
            </a:lvl8pPr>
            <a:lvl9pPr indent="-317500" lvl="8" marL="4114800" rtl="0">
              <a:spcBef>
                <a:spcPts val="1600"/>
              </a:spcBef>
              <a:spcAft>
                <a:spcPts val="1600"/>
              </a:spcAft>
              <a:buClr>
                <a:srgbClr val="4E2780"/>
              </a:buClr>
              <a:buSzPts val="1400"/>
              <a:buChar char="■"/>
              <a:defRPr>
                <a:solidFill>
                  <a:srgbClr val="4E2780"/>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6" name="Shape 12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18" Type="http://schemas.openxmlformats.org/officeDocument/2006/relationships/theme" Target="../theme/theme3.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DM Sans"/>
              <a:buNone/>
              <a:defRPr b="1" sz="2800">
                <a:solidFill>
                  <a:schemeClr val="dk1"/>
                </a:solidFill>
                <a:latin typeface="DM Sans"/>
                <a:ea typeface="DM Sans"/>
                <a:cs typeface="DM Sans"/>
                <a:sym typeface="DM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DM Sans"/>
              <a:buChar char="●"/>
              <a:defRPr sz="1800">
                <a:latin typeface="DM Sans"/>
                <a:ea typeface="DM Sans"/>
                <a:cs typeface="DM Sans"/>
                <a:sym typeface="DM Sans"/>
              </a:defRPr>
            </a:lvl1pPr>
            <a:lvl2pPr indent="-317500" lvl="1" marL="914400" rtl="0">
              <a:lnSpc>
                <a:spcPct val="115000"/>
              </a:lnSpc>
              <a:spcBef>
                <a:spcPts val="1600"/>
              </a:spcBef>
              <a:spcAft>
                <a:spcPts val="0"/>
              </a:spcAft>
              <a:buSzPts val="1400"/>
              <a:buFont typeface="DM Sans"/>
              <a:buChar char="○"/>
              <a:defRPr>
                <a:latin typeface="DM Sans"/>
                <a:ea typeface="DM Sans"/>
                <a:cs typeface="DM Sans"/>
                <a:sym typeface="DM Sans"/>
              </a:defRPr>
            </a:lvl2pPr>
            <a:lvl3pPr indent="-317500" lvl="2" marL="1371600" rtl="0">
              <a:lnSpc>
                <a:spcPct val="115000"/>
              </a:lnSpc>
              <a:spcBef>
                <a:spcPts val="1600"/>
              </a:spcBef>
              <a:spcAft>
                <a:spcPts val="0"/>
              </a:spcAft>
              <a:buSzPts val="1400"/>
              <a:buFont typeface="DM Sans"/>
              <a:buChar char="■"/>
              <a:defRPr>
                <a:latin typeface="DM Sans"/>
                <a:ea typeface="DM Sans"/>
                <a:cs typeface="DM Sans"/>
                <a:sym typeface="DM Sans"/>
              </a:defRPr>
            </a:lvl3pPr>
            <a:lvl4pPr indent="-317500" lvl="3" marL="1828800" rtl="0">
              <a:lnSpc>
                <a:spcPct val="115000"/>
              </a:lnSpc>
              <a:spcBef>
                <a:spcPts val="1600"/>
              </a:spcBef>
              <a:spcAft>
                <a:spcPts val="0"/>
              </a:spcAft>
              <a:buSzPts val="1400"/>
              <a:buFont typeface="DM Sans"/>
              <a:buChar char="●"/>
              <a:defRPr>
                <a:latin typeface="DM Sans"/>
                <a:ea typeface="DM Sans"/>
                <a:cs typeface="DM Sans"/>
                <a:sym typeface="DM Sans"/>
              </a:defRPr>
            </a:lvl4pPr>
            <a:lvl5pPr indent="-317500" lvl="4" marL="2286000" rtl="0">
              <a:lnSpc>
                <a:spcPct val="115000"/>
              </a:lnSpc>
              <a:spcBef>
                <a:spcPts val="1600"/>
              </a:spcBef>
              <a:spcAft>
                <a:spcPts val="0"/>
              </a:spcAft>
              <a:buSzPts val="1400"/>
              <a:buFont typeface="DM Sans"/>
              <a:buChar char="○"/>
              <a:defRPr>
                <a:latin typeface="DM Sans"/>
                <a:ea typeface="DM Sans"/>
                <a:cs typeface="DM Sans"/>
                <a:sym typeface="DM Sans"/>
              </a:defRPr>
            </a:lvl5pPr>
            <a:lvl6pPr indent="-317500" lvl="5" marL="2743200" rtl="0">
              <a:lnSpc>
                <a:spcPct val="115000"/>
              </a:lnSpc>
              <a:spcBef>
                <a:spcPts val="1600"/>
              </a:spcBef>
              <a:spcAft>
                <a:spcPts val="0"/>
              </a:spcAft>
              <a:buSzPts val="1400"/>
              <a:buFont typeface="DM Sans"/>
              <a:buChar char="■"/>
              <a:defRPr>
                <a:latin typeface="DM Sans"/>
                <a:ea typeface="DM Sans"/>
                <a:cs typeface="DM Sans"/>
                <a:sym typeface="DM Sans"/>
              </a:defRPr>
            </a:lvl6pPr>
            <a:lvl7pPr indent="-317500" lvl="6" marL="3200400" rtl="0">
              <a:lnSpc>
                <a:spcPct val="115000"/>
              </a:lnSpc>
              <a:spcBef>
                <a:spcPts val="1600"/>
              </a:spcBef>
              <a:spcAft>
                <a:spcPts val="0"/>
              </a:spcAft>
              <a:buSzPts val="1400"/>
              <a:buFont typeface="DM Sans"/>
              <a:buChar char="●"/>
              <a:defRPr>
                <a:latin typeface="DM Sans"/>
                <a:ea typeface="DM Sans"/>
                <a:cs typeface="DM Sans"/>
                <a:sym typeface="DM Sans"/>
              </a:defRPr>
            </a:lvl7pPr>
            <a:lvl8pPr indent="-317500" lvl="7" marL="3657600" rtl="0">
              <a:lnSpc>
                <a:spcPct val="115000"/>
              </a:lnSpc>
              <a:spcBef>
                <a:spcPts val="1600"/>
              </a:spcBef>
              <a:spcAft>
                <a:spcPts val="0"/>
              </a:spcAft>
              <a:buSzPts val="1400"/>
              <a:buFont typeface="DM Sans"/>
              <a:buChar char="○"/>
              <a:defRPr>
                <a:latin typeface="DM Sans"/>
                <a:ea typeface="DM Sans"/>
                <a:cs typeface="DM Sans"/>
                <a:sym typeface="DM Sans"/>
              </a:defRPr>
            </a:lvl8pPr>
            <a:lvl9pPr indent="-317500" lvl="8" marL="4114800" rtl="0">
              <a:lnSpc>
                <a:spcPct val="115000"/>
              </a:lnSpc>
              <a:spcBef>
                <a:spcPts val="1600"/>
              </a:spcBef>
              <a:spcAft>
                <a:spcPts val="1600"/>
              </a:spcAft>
              <a:buSzPts val="1400"/>
              <a:buFont typeface="DM Sans"/>
              <a:buChar char="■"/>
              <a:defRPr>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31"/>
          <p:cNvSpPr txBox="1"/>
          <p:nvPr>
            <p:ph type="ctrTitle"/>
          </p:nvPr>
        </p:nvSpPr>
        <p:spPr>
          <a:xfrm>
            <a:off x="1107725" y="923350"/>
            <a:ext cx="6363000" cy="873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t>Peer Mediator Training</a:t>
            </a:r>
            <a:endParaRPr sz="4000"/>
          </a:p>
        </p:txBody>
      </p:sp>
      <p:sp>
        <p:nvSpPr>
          <p:cNvPr id="132" name="Google Shape;132;p31"/>
          <p:cNvSpPr txBox="1"/>
          <p:nvPr>
            <p:ph idx="1" type="subTitle"/>
          </p:nvPr>
        </p:nvSpPr>
        <p:spPr>
          <a:xfrm>
            <a:off x="1107725" y="1797250"/>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Delta Kappa Delta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40"/>
          <p:cNvSpPr txBox="1"/>
          <p:nvPr>
            <p:ph idx="3" type="body"/>
          </p:nvPr>
        </p:nvSpPr>
        <p:spPr>
          <a:xfrm>
            <a:off x="496825" y="1258250"/>
            <a:ext cx="40752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1"/>
                </a:solidFill>
              </a:rPr>
              <a:t>Escalation Factors</a:t>
            </a:r>
            <a:endParaRPr b="1"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Aggressive body language</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Raised/Aggressive tone of voice</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Accusatory statements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Blaming statements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Vague threats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Personal insults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Grudges</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p:txBody>
      </p:sp>
      <p:sp>
        <p:nvSpPr>
          <p:cNvPr id="187" name="Google Shape;187;p40"/>
          <p:cNvSpPr txBox="1"/>
          <p:nvPr>
            <p:ph type="title"/>
          </p:nvPr>
        </p:nvSpPr>
        <p:spPr>
          <a:xfrm>
            <a:off x="868125" y="517175"/>
            <a:ext cx="766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Escalation vs. De-Escalation Factors</a:t>
            </a:r>
            <a:endParaRPr sz="2800">
              <a:solidFill>
                <a:schemeClr val="dk1"/>
              </a:solidFill>
            </a:endParaRPr>
          </a:p>
          <a:p>
            <a:pPr indent="0" lvl="0" marL="0" rtl="0" algn="l">
              <a:spcBef>
                <a:spcPts val="0"/>
              </a:spcBef>
              <a:spcAft>
                <a:spcPts val="0"/>
              </a:spcAft>
              <a:buNone/>
            </a:pPr>
            <a:r>
              <a:t/>
            </a:r>
            <a:endParaRPr/>
          </a:p>
        </p:txBody>
      </p:sp>
      <p:sp>
        <p:nvSpPr>
          <p:cNvPr id="188" name="Google Shape;188;p40"/>
          <p:cNvSpPr txBox="1"/>
          <p:nvPr>
            <p:ph idx="3" type="body"/>
          </p:nvPr>
        </p:nvSpPr>
        <p:spPr>
          <a:xfrm>
            <a:off x="4572000" y="1258250"/>
            <a:ext cx="40752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1"/>
                </a:solidFill>
              </a:rPr>
              <a:t>De-</a:t>
            </a:r>
            <a:r>
              <a:rPr b="1" lang="en" sz="1800">
                <a:solidFill>
                  <a:schemeClr val="dk1"/>
                </a:solidFill>
              </a:rPr>
              <a:t>Escalation Factors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Neutral body language</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Calm tone of voice</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Using “I” statements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Acknowledging/Validating feelings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Acknowledging perspectives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Scheduling a specific   time to talk</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Self Awareness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Honesty</a:t>
            </a:r>
            <a:endParaRPr sz="1800">
              <a:solidFill>
                <a:schemeClr val="dk1"/>
              </a:solidFill>
            </a:endParaRPr>
          </a:p>
          <a:p>
            <a:pPr indent="0" lvl="0" marL="0" rtl="0" algn="ctr">
              <a:lnSpc>
                <a:spcPct val="115000"/>
              </a:lnSpc>
              <a:spcBef>
                <a:spcPts val="0"/>
              </a:spcBef>
              <a:spcAft>
                <a:spcPts val="0"/>
              </a:spcAft>
              <a:buNone/>
            </a:pPr>
            <a:r>
              <a:t/>
            </a:r>
            <a:endParaRPr b="1"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41"/>
          <p:cNvSpPr txBox="1"/>
          <p:nvPr>
            <p:ph type="title"/>
          </p:nvPr>
        </p:nvSpPr>
        <p:spPr>
          <a:xfrm>
            <a:off x="868125" y="444025"/>
            <a:ext cx="766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Run a Chapter Mediation</a:t>
            </a:r>
            <a:endParaRPr/>
          </a:p>
        </p:txBody>
      </p:sp>
      <p:sp>
        <p:nvSpPr>
          <p:cNvPr id="194" name="Google Shape;194;p41"/>
          <p:cNvSpPr txBox="1"/>
          <p:nvPr>
            <p:ph idx="1" type="body"/>
          </p:nvPr>
        </p:nvSpPr>
        <p:spPr>
          <a:xfrm>
            <a:off x="496825" y="1258250"/>
            <a:ext cx="8296200" cy="34164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Char char="●"/>
            </a:pPr>
            <a:r>
              <a:rPr lang="en" sz="1200">
                <a:solidFill>
                  <a:srgbClr val="FFFFFF"/>
                </a:solidFill>
              </a:rPr>
              <a:t>Send out an anonymous google form a week in advance. Review the responses prior to the session</a:t>
            </a:r>
            <a:endParaRPr sz="1200">
              <a:solidFill>
                <a:srgbClr val="FFFFFF"/>
              </a:solidFill>
            </a:endParaRPr>
          </a:p>
          <a:p>
            <a:pPr indent="-304800" lvl="1" marL="914400" rtl="0" algn="l">
              <a:lnSpc>
                <a:spcPct val="115000"/>
              </a:lnSpc>
              <a:spcBef>
                <a:spcPts val="0"/>
              </a:spcBef>
              <a:spcAft>
                <a:spcPts val="0"/>
              </a:spcAft>
              <a:buClr>
                <a:srgbClr val="FFFFFF"/>
              </a:buClr>
              <a:buSzPts val="1200"/>
              <a:buChar char="○"/>
            </a:pPr>
            <a:r>
              <a:rPr lang="en" sz="1200">
                <a:solidFill>
                  <a:srgbClr val="FFFFFF"/>
                </a:solidFill>
              </a:rPr>
              <a:t>What do you think is going well this semester</a:t>
            </a:r>
            <a:endParaRPr sz="1200">
              <a:solidFill>
                <a:srgbClr val="FFFFFF"/>
              </a:solidFill>
            </a:endParaRPr>
          </a:p>
          <a:p>
            <a:pPr indent="-304800" lvl="1" marL="914400" rtl="0" algn="l">
              <a:lnSpc>
                <a:spcPct val="115000"/>
              </a:lnSpc>
              <a:spcBef>
                <a:spcPts val="0"/>
              </a:spcBef>
              <a:spcAft>
                <a:spcPts val="0"/>
              </a:spcAft>
              <a:buClr>
                <a:srgbClr val="FFFFFF"/>
              </a:buClr>
              <a:buSzPts val="1200"/>
              <a:buChar char="○"/>
            </a:pPr>
            <a:r>
              <a:rPr lang="en" sz="1200">
                <a:solidFill>
                  <a:srgbClr val="FFFFFF"/>
                </a:solidFill>
              </a:rPr>
              <a:t>What do you think could be improved </a:t>
            </a:r>
            <a:endParaRPr sz="1200">
              <a:solidFill>
                <a:srgbClr val="FFFFFF"/>
              </a:solidFill>
            </a:endParaRPr>
          </a:p>
          <a:p>
            <a:pPr indent="-304800" lvl="1" marL="914400" rtl="0" algn="l">
              <a:lnSpc>
                <a:spcPct val="115000"/>
              </a:lnSpc>
              <a:spcBef>
                <a:spcPts val="0"/>
              </a:spcBef>
              <a:spcAft>
                <a:spcPts val="0"/>
              </a:spcAft>
              <a:buClr>
                <a:srgbClr val="FFFFFF"/>
              </a:buClr>
              <a:buSzPts val="1200"/>
              <a:buChar char="○"/>
            </a:pPr>
            <a:r>
              <a:rPr lang="en" sz="1200">
                <a:solidFill>
                  <a:srgbClr val="FFFFFF"/>
                </a:solidFill>
              </a:rPr>
              <a:t>Are there any issues you would like to address?</a:t>
            </a:r>
            <a:endParaRPr sz="1200">
              <a:solidFill>
                <a:srgbClr val="FFFFFF"/>
              </a:solidFill>
            </a:endParaRPr>
          </a:p>
          <a:p>
            <a:pPr indent="-304800" lvl="1" marL="914400" rtl="0" algn="l">
              <a:lnSpc>
                <a:spcPct val="115000"/>
              </a:lnSpc>
              <a:spcBef>
                <a:spcPts val="0"/>
              </a:spcBef>
              <a:spcAft>
                <a:spcPts val="0"/>
              </a:spcAft>
              <a:buClr>
                <a:srgbClr val="FFFFFF"/>
              </a:buClr>
              <a:buSzPts val="1200"/>
              <a:buChar char="○"/>
            </a:pPr>
            <a:r>
              <a:rPr lang="en" sz="1200">
                <a:solidFill>
                  <a:srgbClr val="FFFFFF"/>
                </a:solidFill>
              </a:rPr>
              <a:t>Questions can vary</a:t>
            </a:r>
            <a:endParaRPr sz="1200">
              <a:solidFill>
                <a:srgbClr val="FFFFFF"/>
              </a:solidFill>
            </a:endParaRPr>
          </a:p>
          <a:p>
            <a:pPr indent="-304800" lvl="0" marL="457200" rtl="0" algn="l">
              <a:lnSpc>
                <a:spcPct val="115000"/>
              </a:lnSpc>
              <a:spcBef>
                <a:spcPts val="0"/>
              </a:spcBef>
              <a:spcAft>
                <a:spcPts val="0"/>
              </a:spcAft>
              <a:buClr>
                <a:srgbClr val="FFFFFF"/>
              </a:buClr>
              <a:buSzPts val="1200"/>
              <a:buChar char="●"/>
            </a:pPr>
            <a:r>
              <a:rPr lang="en" sz="1200">
                <a:solidFill>
                  <a:srgbClr val="FFFFFF"/>
                </a:solidFill>
              </a:rPr>
              <a:t>Set the stage</a:t>
            </a:r>
            <a:endParaRPr sz="1200">
              <a:solidFill>
                <a:srgbClr val="FFFFFF"/>
              </a:solidFill>
            </a:endParaRPr>
          </a:p>
          <a:p>
            <a:pPr indent="-304800" lvl="1" marL="914400" rtl="0" algn="l">
              <a:lnSpc>
                <a:spcPct val="115000"/>
              </a:lnSpc>
              <a:spcBef>
                <a:spcPts val="0"/>
              </a:spcBef>
              <a:spcAft>
                <a:spcPts val="0"/>
              </a:spcAft>
              <a:buClr>
                <a:srgbClr val="FFFFFF"/>
              </a:buClr>
              <a:buSzPts val="1200"/>
              <a:buChar char="○"/>
            </a:pPr>
            <a:r>
              <a:rPr lang="en" sz="1200">
                <a:solidFill>
                  <a:srgbClr val="FFFFFF"/>
                </a:solidFill>
              </a:rPr>
              <a:t>Have everyone put phones away. </a:t>
            </a:r>
            <a:endParaRPr sz="1200">
              <a:solidFill>
                <a:srgbClr val="FFFFFF"/>
              </a:solidFill>
            </a:endParaRPr>
          </a:p>
          <a:p>
            <a:pPr indent="-304800" lvl="1" marL="914400" rtl="0" algn="l">
              <a:lnSpc>
                <a:spcPct val="115000"/>
              </a:lnSpc>
              <a:spcBef>
                <a:spcPts val="0"/>
              </a:spcBef>
              <a:spcAft>
                <a:spcPts val="0"/>
              </a:spcAft>
              <a:buClr>
                <a:srgbClr val="FFFFFF"/>
              </a:buClr>
              <a:buSzPts val="1200"/>
              <a:buChar char="○"/>
            </a:pPr>
            <a:r>
              <a:rPr lang="en" sz="1200">
                <a:solidFill>
                  <a:srgbClr val="FFFFFF"/>
                </a:solidFill>
              </a:rPr>
              <a:t>Warm up with highs and lows, </a:t>
            </a:r>
            <a:endParaRPr sz="1200">
              <a:solidFill>
                <a:srgbClr val="FFFFFF"/>
              </a:solidFill>
            </a:endParaRPr>
          </a:p>
          <a:p>
            <a:pPr indent="-304800" lvl="1" marL="914400" rtl="0" algn="l">
              <a:lnSpc>
                <a:spcPct val="115000"/>
              </a:lnSpc>
              <a:spcBef>
                <a:spcPts val="0"/>
              </a:spcBef>
              <a:spcAft>
                <a:spcPts val="0"/>
              </a:spcAft>
              <a:buClr>
                <a:srgbClr val="FFFFFF"/>
              </a:buClr>
              <a:buSzPts val="1200"/>
              <a:buChar char="○"/>
            </a:pPr>
            <a:r>
              <a:rPr lang="en" sz="1200">
                <a:solidFill>
                  <a:srgbClr val="FFFFFF"/>
                </a:solidFill>
              </a:rPr>
              <a:t>How has the semester/week has been going?</a:t>
            </a:r>
            <a:endParaRPr sz="1200">
              <a:solidFill>
                <a:srgbClr val="FFFFFF"/>
              </a:solidFill>
            </a:endParaRPr>
          </a:p>
          <a:p>
            <a:pPr indent="-304800" lvl="1" marL="914400" rtl="0" algn="l">
              <a:lnSpc>
                <a:spcPct val="115000"/>
              </a:lnSpc>
              <a:spcBef>
                <a:spcPts val="0"/>
              </a:spcBef>
              <a:spcAft>
                <a:spcPts val="0"/>
              </a:spcAft>
              <a:buClr>
                <a:srgbClr val="FFFFFF"/>
              </a:buClr>
              <a:buSzPts val="1200"/>
              <a:buChar char="○"/>
            </a:pPr>
            <a:r>
              <a:rPr lang="en" sz="1200">
                <a:solidFill>
                  <a:srgbClr val="FFFFFF"/>
                </a:solidFill>
              </a:rPr>
              <a:t>This can include general sisterhood questions as well</a:t>
            </a:r>
            <a:endParaRPr sz="1200">
              <a:solidFill>
                <a:srgbClr val="FFFFFF"/>
              </a:solidFill>
            </a:endParaRPr>
          </a:p>
          <a:p>
            <a:pPr indent="-304800" lvl="2" marL="1371600" rtl="0" algn="l">
              <a:lnSpc>
                <a:spcPct val="115000"/>
              </a:lnSpc>
              <a:spcBef>
                <a:spcPts val="0"/>
              </a:spcBef>
              <a:spcAft>
                <a:spcPts val="0"/>
              </a:spcAft>
              <a:buClr>
                <a:srgbClr val="FFFFFF"/>
              </a:buClr>
              <a:buSzPts val="1200"/>
              <a:buChar char="■"/>
            </a:pPr>
            <a:r>
              <a:rPr lang="en" sz="1200">
                <a:solidFill>
                  <a:srgbClr val="FFFFFF"/>
                </a:solidFill>
              </a:rPr>
              <a:t>Do you trust the sisters around you?</a:t>
            </a:r>
            <a:endParaRPr sz="1200">
              <a:solidFill>
                <a:srgbClr val="FFFFFF"/>
              </a:solidFill>
            </a:endParaRPr>
          </a:p>
          <a:p>
            <a:pPr indent="-304800" lvl="2" marL="1371600" rtl="0" algn="l">
              <a:lnSpc>
                <a:spcPct val="115000"/>
              </a:lnSpc>
              <a:spcBef>
                <a:spcPts val="0"/>
              </a:spcBef>
              <a:spcAft>
                <a:spcPts val="0"/>
              </a:spcAft>
              <a:buClr>
                <a:srgbClr val="FFFFFF"/>
              </a:buClr>
              <a:buSzPts val="1200"/>
              <a:buChar char="■"/>
            </a:pPr>
            <a:r>
              <a:rPr lang="en" sz="1200">
                <a:solidFill>
                  <a:srgbClr val="FFFFFF"/>
                </a:solidFill>
              </a:rPr>
              <a:t>Is there something you would like to change about --topic---?</a:t>
            </a:r>
            <a:endParaRPr sz="1200">
              <a:solidFill>
                <a:srgbClr val="FFFFFF"/>
              </a:solidFill>
            </a:endParaRPr>
          </a:p>
          <a:p>
            <a:pPr indent="-304800" lvl="2" marL="1371600" rtl="0" algn="l">
              <a:lnSpc>
                <a:spcPct val="115000"/>
              </a:lnSpc>
              <a:spcBef>
                <a:spcPts val="0"/>
              </a:spcBef>
              <a:spcAft>
                <a:spcPts val="0"/>
              </a:spcAft>
              <a:buClr>
                <a:srgbClr val="FFFFFF"/>
              </a:buClr>
              <a:buSzPts val="1200"/>
              <a:buChar char="■"/>
            </a:pPr>
            <a:r>
              <a:rPr lang="en" sz="1200">
                <a:solidFill>
                  <a:srgbClr val="FFFFFF"/>
                </a:solidFill>
              </a:rPr>
              <a:t>How can we improve?</a:t>
            </a:r>
            <a:endParaRPr sz="1200">
              <a:solidFill>
                <a:srgbClr val="FFFFFF"/>
              </a:solidFill>
            </a:endParaRPr>
          </a:p>
          <a:p>
            <a:pPr indent="-304800" lvl="2" marL="1371600" rtl="0" algn="l">
              <a:lnSpc>
                <a:spcPct val="115000"/>
              </a:lnSpc>
              <a:spcBef>
                <a:spcPts val="0"/>
              </a:spcBef>
              <a:spcAft>
                <a:spcPts val="0"/>
              </a:spcAft>
              <a:buClr>
                <a:srgbClr val="FFFFFF"/>
              </a:buClr>
              <a:buSzPts val="1200"/>
              <a:buChar char="■"/>
            </a:pPr>
            <a:r>
              <a:rPr lang="en" sz="1200">
                <a:solidFill>
                  <a:srgbClr val="FFFFFF"/>
                </a:solidFill>
              </a:rPr>
              <a:t>What do you wish to see from others?</a:t>
            </a:r>
            <a:endParaRPr sz="1200">
              <a:solidFill>
                <a:srgbClr val="FFFFFF"/>
              </a:solidFill>
            </a:endParaRPr>
          </a:p>
          <a:p>
            <a:pPr indent="0" lvl="0" marL="0" rtl="0" algn="l">
              <a:lnSpc>
                <a:spcPct val="115000"/>
              </a:lnSpc>
              <a:spcBef>
                <a:spcPts val="0"/>
              </a:spcBef>
              <a:spcAft>
                <a:spcPts val="0"/>
              </a:spcAft>
              <a:buNone/>
            </a:pPr>
            <a:r>
              <a:t/>
            </a:r>
            <a:endParaRPr sz="12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2"/>
          <p:cNvSpPr txBox="1"/>
          <p:nvPr>
            <p:ph type="title"/>
          </p:nvPr>
        </p:nvSpPr>
        <p:spPr>
          <a:xfrm>
            <a:off x="868125" y="444025"/>
            <a:ext cx="766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Run a Chapter Mediation</a:t>
            </a:r>
            <a:endParaRPr/>
          </a:p>
        </p:txBody>
      </p:sp>
      <p:sp>
        <p:nvSpPr>
          <p:cNvPr id="200" name="Google Shape;200;p42"/>
          <p:cNvSpPr txBox="1"/>
          <p:nvPr>
            <p:ph idx="1" type="body"/>
          </p:nvPr>
        </p:nvSpPr>
        <p:spPr>
          <a:xfrm>
            <a:off x="496825" y="1258250"/>
            <a:ext cx="8296200" cy="3416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FFFFFF"/>
              </a:buClr>
              <a:buSzPts val="1200"/>
              <a:buChar char="●"/>
            </a:pPr>
            <a:r>
              <a:rPr lang="en" sz="1200">
                <a:solidFill>
                  <a:srgbClr val="FFFFFF"/>
                </a:solidFill>
              </a:rPr>
              <a:t>Discuss</a:t>
            </a:r>
            <a:endParaRPr sz="1200">
              <a:solidFill>
                <a:srgbClr val="FFFFFF"/>
              </a:solidFill>
            </a:endParaRPr>
          </a:p>
          <a:p>
            <a:pPr indent="-304800" lvl="1" marL="914400" rtl="0" algn="l">
              <a:spcBef>
                <a:spcPts val="0"/>
              </a:spcBef>
              <a:spcAft>
                <a:spcPts val="0"/>
              </a:spcAft>
              <a:buClr>
                <a:srgbClr val="FFFFFF"/>
              </a:buClr>
              <a:buSzPts val="1200"/>
              <a:buChar char="○"/>
            </a:pPr>
            <a:r>
              <a:rPr lang="en" sz="1200">
                <a:solidFill>
                  <a:srgbClr val="FFFFFF"/>
                </a:solidFill>
              </a:rPr>
              <a:t>Go through the responses one by one and have individuals discuss their feelings. </a:t>
            </a:r>
            <a:endParaRPr sz="1200">
              <a:solidFill>
                <a:srgbClr val="FFFFFF"/>
              </a:solidFill>
            </a:endParaRPr>
          </a:p>
          <a:p>
            <a:pPr indent="-304800" lvl="1" marL="914400" rtl="0" algn="l">
              <a:spcBef>
                <a:spcPts val="0"/>
              </a:spcBef>
              <a:spcAft>
                <a:spcPts val="0"/>
              </a:spcAft>
              <a:buClr>
                <a:srgbClr val="FFFFFF"/>
              </a:buClr>
              <a:buSzPts val="1200"/>
              <a:buChar char="○"/>
            </a:pPr>
            <a:r>
              <a:rPr lang="en" sz="1200">
                <a:solidFill>
                  <a:srgbClr val="FFFFFF"/>
                </a:solidFill>
              </a:rPr>
              <a:t>Determine what can be improved or any actions steps to take moving forward in order to better the situation </a:t>
            </a:r>
            <a:endParaRPr sz="1200">
              <a:solidFill>
                <a:srgbClr val="FFFFFF"/>
              </a:solidFill>
            </a:endParaRPr>
          </a:p>
          <a:p>
            <a:pPr indent="-304800" lvl="0" marL="457200" rtl="0" algn="l">
              <a:lnSpc>
                <a:spcPct val="100000"/>
              </a:lnSpc>
              <a:spcBef>
                <a:spcPts val="0"/>
              </a:spcBef>
              <a:spcAft>
                <a:spcPts val="0"/>
              </a:spcAft>
              <a:buClr>
                <a:srgbClr val="FFFFFF"/>
              </a:buClr>
              <a:buSzPts val="1200"/>
              <a:buChar char="●"/>
            </a:pPr>
            <a:r>
              <a:rPr lang="en" sz="1200">
                <a:solidFill>
                  <a:srgbClr val="FFFFFF"/>
                </a:solidFill>
              </a:rPr>
              <a:t>Open Forum</a:t>
            </a:r>
            <a:endParaRPr sz="1200">
              <a:solidFill>
                <a:srgbClr val="FFFFFF"/>
              </a:solidFill>
            </a:endParaRPr>
          </a:p>
          <a:p>
            <a:pPr indent="-304800" lvl="1" marL="914400" rtl="0" algn="l">
              <a:lnSpc>
                <a:spcPct val="100000"/>
              </a:lnSpc>
              <a:spcBef>
                <a:spcPts val="0"/>
              </a:spcBef>
              <a:spcAft>
                <a:spcPts val="0"/>
              </a:spcAft>
              <a:buClr>
                <a:srgbClr val="FFFFFF"/>
              </a:buClr>
              <a:buSzPts val="1200"/>
              <a:buChar char="○"/>
            </a:pPr>
            <a:r>
              <a:rPr lang="en" sz="1200">
                <a:solidFill>
                  <a:srgbClr val="FFFFFF"/>
                </a:solidFill>
              </a:rPr>
              <a:t>Ask if there is anything else that someone would like to discuss/address</a:t>
            </a:r>
            <a:endParaRPr sz="1200">
              <a:solidFill>
                <a:srgbClr val="FFFFFF"/>
              </a:solidFill>
            </a:endParaRPr>
          </a:p>
          <a:p>
            <a:pPr indent="-304800" lvl="1" marL="914400" rtl="0" algn="l">
              <a:lnSpc>
                <a:spcPct val="100000"/>
              </a:lnSpc>
              <a:spcBef>
                <a:spcPts val="0"/>
              </a:spcBef>
              <a:spcAft>
                <a:spcPts val="0"/>
              </a:spcAft>
              <a:buClr>
                <a:srgbClr val="FFFFFF"/>
              </a:buClr>
              <a:buSzPts val="1200"/>
              <a:buChar char="○"/>
            </a:pPr>
            <a:r>
              <a:rPr lang="en" sz="1200">
                <a:solidFill>
                  <a:srgbClr val="FFFFFF"/>
                </a:solidFill>
              </a:rPr>
              <a:t>Opportunity to speak one’s peace. </a:t>
            </a:r>
            <a:endParaRPr sz="1200">
              <a:solidFill>
                <a:srgbClr val="FFFFFF"/>
              </a:solidFill>
            </a:endParaRPr>
          </a:p>
          <a:p>
            <a:pPr indent="-304800" lvl="0" marL="457200" rtl="0" algn="l">
              <a:lnSpc>
                <a:spcPct val="100000"/>
              </a:lnSpc>
              <a:spcBef>
                <a:spcPts val="0"/>
              </a:spcBef>
              <a:spcAft>
                <a:spcPts val="0"/>
              </a:spcAft>
              <a:buClr>
                <a:srgbClr val="FFFFFF"/>
              </a:buClr>
              <a:buSzPts val="1200"/>
              <a:buChar char="●"/>
            </a:pPr>
            <a:r>
              <a:rPr lang="en" sz="1200">
                <a:solidFill>
                  <a:srgbClr val="FFFFFF"/>
                </a:solidFill>
              </a:rPr>
              <a:t>Conclude</a:t>
            </a:r>
            <a:endParaRPr sz="1200">
              <a:solidFill>
                <a:srgbClr val="FFFFFF"/>
              </a:solidFill>
            </a:endParaRPr>
          </a:p>
          <a:p>
            <a:pPr indent="-304800" lvl="1" marL="914400" rtl="0" algn="l">
              <a:lnSpc>
                <a:spcPct val="100000"/>
              </a:lnSpc>
              <a:spcBef>
                <a:spcPts val="0"/>
              </a:spcBef>
              <a:spcAft>
                <a:spcPts val="0"/>
              </a:spcAft>
              <a:buClr>
                <a:srgbClr val="FFFFFF"/>
              </a:buClr>
              <a:buSzPts val="1200"/>
              <a:buChar char="○"/>
            </a:pPr>
            <a:r>
              <a:rPr lang="en" sz="1200">
                <a:solidFill>
                  <a:srgbClr val="FFFFFF"/>
                </a:solidFill>
              </a:rPr>
              <a:t>End with celebrations</a:t>
            </a:r>
            <a:endParaRPr sz="1200">
              <a:solidFill>
                <a:srgbClr val="FFFFFF"/>
              </a:solidFill>
            </a:endParaRPr>
          </a:p>
          <a:p>
            <a:pPr indent="-304800" lvl="2" marL="1371600" rtl="0" algn="l">
              <a:lnSpc>
                <a:spcPct val="100000"/>
              </a:lnSpc>
              <a:spcBef>
                <a:spcPts val="0"/>
              </a:spcBef>
              <a:spcAft>
                <a:spcPts val="0"/>
              </a:spcAft>
              <a:buClr>
                <a:srgbClr val="FFFFFF"/>
              </a:buClr>
              <a:buSzPts val="1200"/>
              <a:buChar char="■"/>
            </a:pPr>
            <a:r>
              <a:rPr lang="en" sz="1200">
                <a:solidFill>
                  <a:srgbClr val="FFFFFF"/>
                </a:solidFill>
              </a:rPr>
              <a:t>something that you are thankful for</a:t>
            </a:r>
            <a:endParaRPr sz="1200">
              <a:solidFill>
                <a:srgbClr val="FFFFFF"/>
              </a:solidFill>
            </a:endParaRPr>
          </a:p>
          <a:p>
            <a:pPr indent="-304800" lvl="2" marL="1371600" rtl="0" algn="l">
              <a:lnSpc>
                <a:spcPct val="100000"/>
              </a:lnSpc>
              <a:spcBef>
                <a:spcPts val="0"/>
              </a:spcBef>
              <a:spcAft>
                <a:spcPts val="0"/>
              </a:spcAft>
              <a:buClr>
                <a:srgbClr val="FFFFFF"/>
              </a:buClr>
              <a:buSzPts val="1200"/>
              <a:buChar char="■"/>
            </a:pPr>
            <a:r>
              <a:rPr lang="en" sz="1200">
                <a:solidFill>
                  <a:srgbClr val="FFFFFF"/>
                </a:solidFill>
              </a:rPr>
              <a:t>what you’re looking forward to that week</a:t>
            </a:r>
            <a:endParaRPr sz="1200">
              <a:solidFill>
                <a:srgbClr val="FFFFFF"/>
              </a:solidFill>
            </a:endParaRPr>
          </a:p>
          <a:p>
            <a:pPr indent="-304800" lvl="2" marL="1371600" rtl="0" algn="l">
              <a:lnSpc>
                <a:spcPct val="100000"/>
              </a:lnSpc>
              <a:spcBef>
                <a:spcPts val="0"/>
              </a:spcBef>
              <a:spcAft>
                <a:spcPts val="0"/>
              </a:spcAft>
              <a:buClr>
                <a:srgbClr val="FFFFFF"/>
              </a:buClr>
              <a:buSzPts val="1200"/>
              <a:buChar char="■"/>
            </a:pPr>
            <a:r>
              <a:rPr lang="en" sz="1200">
                <a:solidFill>
                  <a:srgbClr val="FFFFFF"/>
                </a:solidFill>
              </a:rPr>
              <a:t>an inspirational quote</a:t>
            </a:r>
            <a:endParaRPr sz="1200">
              <a:solidFill>
                <a:srgbClr val="FFFFFF"/>
              </a:solidFill>
            </a:endParaRPr>
          </a:p>
          <a:p>
            <a:pPr indent="-304800" lvl="2" marL="1371600" rtl="0" algn="l">
              <a:lnSpc>
                <a:spcPct val="100000"/>
              </a:lnSpc>
              <a:spcBef>
                <a:spcPts val="0"/>
              </a:spcBef>
              <a:spcAft>
                <a:spcPts val="0"/>
              </a:spcAft>
              <a:buClr>
                <a:srgbClr val="FFFFFF"/>
              </a:buClr>
              <a:buSzPts val="1200"/>
              <a:buChar char="■"/>
            </a:pPr>
            <a:r>
              <a:rPr lang="en" sz="1200">
                <a:solidFill>
                  <a:srgbClr val="FFFFFF"/>
                </a:solidFill>
              </a:rPr>
              <a:t>Something positive</a:t>
            </a:r>
            <a:endParaRPr sz="1200">
              <a:solidFill>
                <a:srgbClr val="FFFFFF"/>
              </a:solidFill>
            </a:endParaRPr>
          </a:p>
          <a:p>
            <a:pPr indent="0" lvl="0" marL="0" rtl="0" algn="l">
              <a:lnSpc>
                <a:spcPct val="100000"/>
              </a:lnSpc>
              <a:spcBef>
                <a:spcPts val="600"/>
              </a:spcBef>
              <a:spcAft>
                <a:spcPts val="0"/>
              </a:spcAft>
              <a:buNone/>
            </a:pPr>
            <a:r>
              <a:t/>
            </a:r>
            <a:endParaRPr sz="1200">
              <a:solidFill>
                <a:srgbClr val="FFFFFF"/>
              </a:solidFill>
            </a:endParaRPr>
          </a:p>
          <a:p>
            <a:pPr indent="0" lvl="0" marL="0" rtl="0" algn="l">
              <a:spcBef>
                <a:spcPts val="0"/>
              </a:spcBef>
              <a:spcAft>
                <a:spcPts val="0"/>
              </a:spcAft>
              <a:buNone/>
            </a:pPr>
            <a:r>
              <a:t/>
            </a:r>
            <a:endParaRPr sz="1200">
              <a:solidFill>
                <a:srgbClr val="FFFFFF"/>
              </a:solidFill>
            </a:endParaRPr>
          </a:p>
          <a:p>
            <a:pPr indent="0" lvl="0" marL="0" rtl="0" algn="l">
              <a:spcBef>
                <a:spcPts val="0"/>
              </a:spcBef>
              <a:spcAft>
                <a:spcPts val="0"/>
              </a:spcAft>
              <a:buNone/>
            </a:pPr>
            <a:r>
              <a:t/>
            </a:r>
            <a:endParaRPr sz="1200">
              <a:solidFill>
                <a:srgbClr val="FFFFFF"/>
              </a:solidFill>
            </a:endParaRPr>
          </a:p>
          <a:p>
            <a:pPr indent="0" lvl="0" marL="0" rtl="0" algn="l">
              <a:lnSpc>
                <a:spcPct val="115000"/>
              </a:lnSpc>
              <a:spcBef>
                <a:spcPts val="0"/>
              </a:spcBef>
              <a:spcAft>
                <a:spcPts val="0"/>
              </a:spcAft>
              <a:buNone/>
            </a:pPr>
            <a:r>
              <a:t/>
            </a:r>
            <a:endParaRPr sz="12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3"/>
          <p:cNvSpPr txBox="1"/>
          <p:nvPr>
            <p:ph idx="3" type="body"/>
          </p:nvPr>
        </p:nvSpPr>
        <p:spPr>
          <a:xfrm>
            <a:off x="496825" y="1258250"/>
            <a:ext cx="82962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E2780"/>
              </a:buClr>
              <a:buSzPts val="1800"/>
              <a:buFont typeface="DM Sans"/>
              <a:buChar char="●"/>
            </a:pPr>
            <a:r>
              <a:rPr lang="en" sz="1800"/>
              <a:t>Mediation during times of conflict and stress</a:t>
            </a:r>
            <a:endParaRPr sz="1800"/>
          </a:p>
          <a:p>
            <a:pPr indent="-342900" lvl="0" marL="457200" rtl="0" algn="l">
              <a:spcBef>
                <a:spcPts val="0"/>
              </a:spcBef>
              <a:spcAft>
                <a:spcPts val="0"/>
              </a:spcAft>
              <a:buClr>
                <a:schemeClr val="dk2"/>
              </a:buClr>
              <a:buSzPts val="1800"/>
              <a:buFont typeface="Arial"/>
              <a:buChar char="●"/>
            </a:pPr>
            <a:r>
              <a:rPr lang="en" sz="1800"/>
              <a:t>1:1 check ins </a:t>
            </a:r>
            <a:endParaRPr sz="1800"/>
          </a:p>
          <a:p>
            <a:pPr indent="-342900" lvl="0" marL="457200" rtl="0" algn="l">
              <a:spcBef>
                <a:spcPts val="0"/>
              </a:spcBef>
              <a:spcAft>
                <a:spcPts val="0"/>
              </a:spcAft>
              <a:buClr>
                <a:schemeClr val="dk2"/>
              </a:buClr>
              <a:buSzPts val="1800"/>
              <a:buFont typeface="Arial"/>
              <a:buChar char="●"/>
            </a:pPr>
            <a:r>
              <a:rPr lang="en" sz="1800"/>
              <a:t>Inspirational quotes </a:t>
            </a:r>
            <a:endParaRPr sz="1800"/>
          </a:p>
          <a:p>
            <a:pPr indent="0" lvl="0" marL="0" rtl="0" algn="l">
              <a:spcBef>
                <a:spcPts val="1600"/>
              </a:spcBef>
              <a:spcAft>
                <a:spcPts val="0"/>
              </a:spcAft>
              <a:buNone/>
            </a:pPr>
            <a:r>
              <a:t/>
            </a:r>
            <a:endParaRPr sz="1800">
              <a:solidFill>
                <a:srgbClr val="4E2780"/>
              </a:solidFill>
            </a:endParaRPr>
          </a:p>
          <a:p>
            <a:pPr indent="0" lvl="0" marL="0" rtl="0" algn="l">
              <a:spcBef>
                <a:spcPts val="1600"/>
              </a:spcBef>
              <a:spcAft>
                <a:spcPts val="0"/>
              </a:spcAft>
              <a:buNone/>
            </a:pPr>
            <a:r>
              <a:t/>
            </a:r>
            <a:endParaRPr sz="1800">
              <a:solidFill>
                <a:srgbClr val="4E2780"/>
              </a:solidFill>
            </a:endParaRPr>
          </a:p>
          <a:p>
            <a:pPr indent="0" lvl="0" marL="0" rtl="0" algn="l">
              <a:spcBef>
                <a:spcPts val="1600"/>
              </a:spcBef>
              <a:spcAft>
                <a:spcPts val="0"/>
              </a:spcAft>
              <a:buNone/>
            </a:pPr>
            <a:r>
              <a:t/>
            </a:r>
            <a:endParaRPr sz="1800">
              <a:solidFill>
                <a:srgbClr val="4E2780"/>
              </a:solidFill>
            </a:endParaRPr>
          </a:p>
        </p:txBody>
      </p:sp>
      <p:sp>
        <p:nvSpPr>
          <p:cNvPr id="206" name="Google Shape;206;p43"/>
          <p:cNvSpPr txBox="1"/>
          <p:nvPr>
            <p:ph type="title"/>
          </p:nvPr>
        </p:nvSpPr>
        <p:spPr>
          <a:xfrm>
            <a:off x="868125" y="517175"/>
            <a:ext cx="766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Mental Health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4"/>
          <p:cNvSpPr txBox="1"/>
          <p:nvPr>
            <p:ph type="title"/>
          </p:nvPr>
        </p:nvSpPr>
        <p:spPr>
          <a:xfrm>
            <a:off x="868125" y="444025"/>
            <a:ext cx="766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Building Sxsterhood</a:t>
            </a:r>
            <a:endParaRPr/>
          </a:p>
        </p:txBody>
      </p:sp>
      <p:sp>
        <p:nvSpPr>
          <p:cNvPr id="212" name="Google Shape;212;p44"/>
          <p:cNvSpPr txBox="1"/>
          <p:nvPr>
            <p:ph idx="1" type="body"/>
          </p:nvPr>
        </p:nvSpPr>
        <p:spPr>
          <a:xfrm>
            <a:off x="496825" y="1258250"/>
            <a:ext cx="82962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FFFFFF"/>
                </a:solidFill>
              </a:rPr>
              <a:t>Even when there are no immediate conflicts, mediators should be actively working to strengthen sisterhood within the chapter</a:t>
            </a:r>
            <a:endParaRPr sz="1600">
              <a:solidFill>
                <a:srgbClr val="FFFFFF"/>
              </a:solidFill>
            </a:endParaRPr>
          </a:p>
          <a:p>
            <a:pPr indent="-330200" lvl="0" marL="457200" rtl="0" algn="l">
              <a:lnSpc>
                <a:spcPct val="115000"/>
              </a:lnSpc>
              <a:spcBef>
                <a:spcPts val="0"/>
              </a:spcBef>
              <a:spcAft>
                <a:spcPts val="0"/>
              </a:spcAft>
              <a:buClr>
                <a:srgbClr val="FFFFFF"/>
              </a:buClr>
              <a:buSzPts val="1600"/>
              <a:buChar char="●"/>
            </a:pPr>
            <a:r>
              <a:rPr lang="en" sz="1600">
                <a:solidFill>
                  <a:srgbClr val="FFFFFF"/>
                </a:solidFill>
              </a:rPr>
              <a:t>Highs and lows at the end of chapter meetings</a:t>
            </a:r>
            <a:endParaRPr sz="1600">
              <a:solidFill>
                <a:srgbClr val="FFFFFF"/>
              </a:solidFill>
            </a:endParaRPr>
          </a:p>
          <a:p>
            <a:pPr indent="-330200" lvl="0" marL="457200" rtl="0" algn="l">
              <a:lnSpc>
                <a:spcPct val="115000"/>
              </a:lnSpc>
              <a:spcBef>
                <a:spcPts val="0"/>
              </a:spcBef>
              <a:spcAft>
                <a:spcPts val="0"/>
              </a:spcAft>
              <a:buClr>
                <a:srgbClr val="FFFFFF"/>
              </a:buClr>
              <a:buSzPts val="1600"/>
              <a:buChar char="●"/>
            </a:pPr>
            <a:r>
              <a:rPr lang="en" sz="1600">
                <a:solidFill>
                  <a:srgbClr val="FFFFFF"/>
                </a:solidFill>
              </a:rPr>
              <a:t>Positive affirmations at the end of chapter meetings</a:t>
            </a:r>
            <a:endParaRPr sz="1600">
              <a:solidFill>
                <a:srgbClr val="FFFFFF"/>
              </a:solidFill>
            </a:endParaRPr>
          </a:p>
          <a:p>
            <a:pPr indent="-330200" lvl="0" marL="457200" rtl="0" algn="l">
              <a:lnSpc>
                <a:spcPct val="115000"/>
              </a:lnSpc>
              <a:spcBef>
                <a:spcPts val="0"/>
              </a:spcBef>
              <a:spcAft>
                <a:spcPts val="0"/>
              </a:spcAft>
              <a:buClr>
                <a:srgbClr val="FFFFFF"/>
              </a:buClr>
              <a:buSzPts val="1600"/>
              <a:buChar char="●"/>
            </a:pPr>
            <a:r>
              <a:rPr lang="en" sz="1600">
                <a:solidFill>
                  <a:srgbClr val="FFFFFF"/>
                </a:solidFill>
              </a:rPr>
              <a:t>Lunch buddies</a:t>
            </a:r>
            <a:endParaRPr sz="1600">
              <a:solidFill>
                <a:srgbClr val="FFFFFF"/>
              </a:solidFill>
            </a:endParaRPr>
          </a:p>
          <a:p>
            <a:pPr indent="-330200" lvl="0" marL="457200" rtl="0" algn="l">
              <a:lnSpc>
                <a:spcPct val="115000"/>
              </a:lnSpc>
              <a:spcBef>
                <a:spcPts val="0"/>
              </a:spcBef>
              <a:spcAft>
                <a:spcPts val="0"/>
              </a:spcAft>
              <a:buClr>
                <a:srgbClr val="FFFFFF"/>
              </a:buClr>
              <a:buSzPts val="1600"/>
              <a:buChar char="●"/>
            </a:pPr>
            <a:r>
              <a:rPr lang="en" sz="1600">
                <a:solidFill>
                  <a:srgbClr val="FFFFFF"/>
                </a:solidFill>
              </a:rPr>
              <a:t>Speed dating</a:t>
            </a:r>
            <a:endParaRPr sz="1600">
              <a:solidFill>
                <a:srgbClr val="FFFFFF"/>
              </a:solidFill>
            </a:endParaRPr>
          </a:p>
          <a:p>
            <a:pPr indent="-330200" lvl="0" marL="457200" rtl="0" algn="l">
              <a:lnSpc>
                <a:spcPct val="115000"/>
              </a:lnSpc>
              <a:spcBef>
                <a:spcPts val="0"/>
              </a:spcBef>
              <a:spcAft>
                <a:spcPts val="0"/>
              </a:spcAft>
              <a:buClr>
                <a:srgbClr val="FFFFFF"/>
              </a:buClr>
              <a:buSzPts val="1600"/>
              <a:buChar char="●"/>
            </a:pPr>
            <a:r>
              <a:rPr lang="en" sz="1600">
                <a:solidFill>
                  <a:srgbClr val="FFFFFF"/>
                </a:solidFill>
              </a:rPr>
              <a:t>Celebrations</a:t>
            </a:r>
            <a:endParaRPr sz="1600">
              <a:solidFill>
                <a:srgbClr val="FFFFFF"/>
              </a:solidFill>
            </a:endParaRPr>
          </a:p>
          <a:p>
            <a:pPr indent="-330200" lvl="0" marL="457200" rtl="0" algn="l">
              <a:lnSpc>
                <a:spcPct val="115000"/>
              </a:lnSpc>
              <a:spcBef>
                <a:spcPts val="0"/>
              </a:spcBef>
              <a:spcAft>
                <a:spcPts val="0"/>
              </a:spcAft>
              <a:buClr>
                <a:srgbClr val="FFFFFF"/>
              </a:buClr>
              <a:buSzPts val="1600"/>
              <a:buChar char="●"/>
            </a:pPr>
            <a:r>
              <a:rPr lang="en" sz="1600">
                <a:solidFill>
                  <a:srgbClr val="FFFFFF"/>
                </a:solidFill>
              </a:rPr>
              <a:t>Potlucks/friendsgiving</a:t>
            </a:r>
            <a:endParaRPr sz="1600">
              <a:solidFill>
                <a:srgbClr val="FFFFFF"/>
              </a:solidFill>
            </a:endParaRPr>
          </a:p>
          <a:p>
            <a:pPr indent="-330200" lvl="0" marL="457200" rtl="0" algn="l">
              <a:lnSpc>
                <a:spcPct val="115000"/>
              </a:lnSpc>
              <a:spcBef>
                <a:spcPts val="0"/>
              </a:spcBef>
              <a:spcAft>
                <a:spcPts val="0"/>
              </a:spcAft>
              <a:buClr>
                <a:srgbClr val="FFFFFF"/>
              </a:buClr>
              <a:buSzPts val="1600"/>
              <a:buChar char="●"/>
            </a:pPr>
            <a:r>
              <a:rPr lang="en" sz="1600">
                <a:solidFill>
                  <a:srgbClr val="FFFFFF"/>
                </a:solidFill>
              </a:rPr>
              <a:t>Birthday baskets</a:t>
            </a:r>
            <a:endParaRPr sz="1600">
              <a:solidFill>
                <a:srgbClr val="FFFFFF"/>
              </a:solidFill>
            </a:endParaRPr>
          </a:p>
          <a:p>
            <a:pPr indent="-330200" lvl="0" marL="457200" rtl="0" algn="l">
              <a:lnSpc>
                <a:spcPct val="115000"/>
              </a:lnSpc>
              <a:spcBef>
                <a:spcPts val="0"/>
              </a:spcBef>
              <a:spcAft>
                <a:spcPts val="0"/>
              </a:spcAft>
              <a:buClr>
                <a:srgbClr val="FFFFFF"/>
              </a:buClr>
              <a:buSzPts val="1600"/>
              <a:buChar char="●"/>
            </a:pPr>
            <a:r>
              <a:rPr lang="en" sz="1600">
                <a:solidFill>
                  <a:srgbClr val="FFFFFF"/>
                </a:solidFill>
              </a:rPr>
              <a:t>Fun icebreakers during sisterhood socials</a:t>
            </a:r>
            <a:endParaRPr sz="1600">
              <a:solidFill>
                <a:srgbClr val="FFFFFF"/>
              </a:solidFill>
            </a:endParaRPr>
          </a:p>
          <a:p>
            <a:pPr indent="-330200" lvl="0" marL="457200" rtl="0" algn="l">
              <a:lnSpc>
                <a:spcPct val="115000"/>
              </a:lnSpc>
              <a:spcBef>
                <a:spcPts val="0"/>
              </a:spcBef>
              <a:spcAft>
                <a:spcPts val="0"/>
              </a:spcAft>
              <a:buClr>
                <a:srgbClr val="FFFFFF"/>
              </a:buClr>
              <a:buSzPts val="1600"/>
              <a:buChar char="●"/>
            </a:pPr>
            <a:r>
              <a:rPr lang="en" sz="1600">
                <a:solidFill>
                  <a:srgbClr val="FFFFFF"/>
                </a:solidFill>
              </a:rPr>
              <a:t>Leadership building exercises</a:t>
            </a:r>
            <a:endParaRPr sz="1600">
              <a:solidFill>
                <a:srgbClr val="FFFFFF"/>
              </a:solidFill>
            </a:endParaRPr>
          </a:p>
          <a:p>
            <a:pPr indent="-330200" lvl="0" marL="457200" rtl="0" algn="l">
              <a:lnSpc>
                <a:spcPct val="115000"/>
              </a:lnSpc>
              <a:spcBef>
                <a:spcPts val="0"/>
              </a:spcBef>
              <a:spcAft>
                <a:spcPts val="0"/>
              </a:spcAft>
              <a:buClr>
                <a:srgbClr val="FFFFFF"/>
              </a:buClr>
              <a:buSzPts val="1600"/>
              <a:buChar char="●"/>
            </a:pPr>
            <a:r>
              <a:rPr lang="en" sz="1600">
                <a:solidFill>
                  <a:srgbClr val="FFFFFF"/>
                </a:solidFill>
              </a:rPr>
              <a:t>Reading the creed at the end of chapter meetings</a:t>
            </a:r>
            <a:endParaRPr sz="1600">
              <a:solidFill>
                <a:srgbClr val="FFFFFF"/>
              </a:solidFill>
            </a:endParaRPr>
          </a:p>
          <a:p>
            <a:pPr indent="0" lvl="0" marL="0" rtl="0" algn="l">
              <a:lnSpc>
                <a:spcPct val="115000"/>
              </a:lnSpc>
              <a:spcBef>
                <a:spcPts val="0"/>
              </a:spcBef>
              <a:spcAft>
                <a:spcPts val="0"/>
              </a:spcAft>
              <a:buNone/>
            </a:pPr>
            <a:r>
              <a:t/>
            </a:r>
            <a:endParaRPr sz="1600">
              <a:solidFill>
                <a:srgbClr val="FFFFFF"/>
              </a:solidFill>
            </a:endParaRPr>
          </a:p>
          <a:p>
            <a:pPr indent="0" lvl="0" marL="0" rtl="0" algn="l">
              <a:lnSpc>
                <a:spcPct val="115000"/>
              </a:lnSpc>
              <a:spcBef>
                <a:spcPts val="0"/>
              </a:spcBef>
              <a:spcAft>
                <a:spcPts val="0"/>
              </a:spcAft>
              <a:buNone/>
            </a:pPr>
            <a:r>
              <a:t/>
            </a:r>
            <a:endParaRPr sz="16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5"/>
          <p:cNvSpPr txBox="1"/>
          <p:nvPr>
            <p:ph type="title"/>
          </p:nvPr>
        </p:nvSpPr>
        <p:spPr>
          <a:xfrm>
            <a:off x="4572000" y="2285400"/>
            <a:ext cx="416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none">
                <a:solidFill>
                  <a:schemeClr val="dk1"/>
                </a:solidFill>
              </a:rPr>
              <a:t>Thank You!</a:t>
            </a:r>
            <a:endParaRPr u="none">
              <a:solidFill>
                <a:schemeClr val="dk1"/>
              </a:solidFill>
            </a:endParaRPr>
          </a:p>
          <a:p>
            <a:pPr indent="0" lvl="0" marL="0" rtl="0" algn="l">
              <a:spcBef>
                <a:spcPts val="0"/>
              </a:spcBef>
              <a:spcAft>
                <a:spcPts val="0"/>
              </a:spcAft>
              <a:buNone/>
            </a:pPr>
            <a:r>
              <a:t/>
            </a:r>
            <a:endParaRPr u="none"/>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2"/>
          <p:cNvSpPr txBox="1"/>
          <p:nvPr>
            <p:ph type="title"/>
          </p:nvPr>
        </p:nvSpPr>
        <p:spPr>
          <a:xfrm>
            <a:off x="4572000" y="292825"/>
            <a:ext cx="416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none"/>
              <a:t>Agenda</a:t>
            </a:r>
            <a:endParaRPr u="none"/>
          </a:p>
        </p:txBody>
      </p:sp>
      <p:sp>
        <p:nvSpPr>
          <p:cNvPr id="138" name="Google Shape;138;p32"/>
          <p:cNvSpPr txBox="1"/>
          <p:nvPr>
            <p:ph idx="1" type="subTitle"/>
          </p:nvPr>
        </p:nvSpPr>
        <p:spPr>
          <a:xfrm>
            <a:off x="4572000" y="987875"/>
            <a:ext cx="4324800" cy="37857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Clr>
                <a:schemeClr val="dk1"/>
              </a:buClr>
              <a:buSzPts val="1800"/>
              <a:buFont typeface="DM Sans"/>
              <a:buChar char="●"/>
            </a:pPr>
            <a:r>
              <a:rPr lang="en" sz="1800">
                <a:solidFill>
                  <a:schemeClr val="dk1"/>
                </a:solidFill>
              </a:rPr>
              <a:t>Who Do Conflicts Occur?</a:t>
            </a:r>
            <a:endParaRPr sz="1800">
              <a:solidFill>
                <a:schemeClr val="dk1"/>
              </a:solidFill>
            </a:endParaRPr>
          </a:p>
          <a:p>
            <a:pPr indent="-342900" lvl="0" marL="457200" rtl="0" algn="l">
              <a:spcBef>
                <a:spcPts val="0"/>
              </a:spcBef>
              <a:spcAft>
                <a:spcPts val="0"/>
              </a:spcAft>
              <a:buClr>
                <a:schemeClr val="dk1"/>
              </a:buClr>
              <a:buSzPts val="1800"/>
              <a:buFont typeface="DM Sans"/>
              <a:buChar char="●"/>
            </a:pPr>
            <a:r>
              <a:rPr lang="en" sz="1800">
                <a:solidFill>
                  <a:schemeClr val="dk1"/>
                </a:solidFill>
              </a:rPr>
              <a:t>How to Deal with Conflict</a:t>
            </a:r>
            <a:endParaRPr sz="1800">
              <a:solidFill>
                <a:schemeClr val="dk1"/>
              </a:solidFill>
            </a:endParaRPr>
          </a:p>
          <a:p>
            <a:pPr indent="-342900" lvl="0" marL="457200" rtl="0" algn="l">
              <a:spcBef>
                <a:spcPts val="0"/>
              </a:spcBef>
              <a:spcAft>
                <a:spcPts val="0"/>
              </a:spcAft>
              <a:buClr>
                <a:schemeClr val="dk1"/>
              </a:buClr>
              <a:buSzPts val="1800"/>
              <a:buFont typeface="DM Sans"/>
              <a:buChar char="●"/>
            </a:pPr>
            <a:r>
              <a:rPr lang="en" sz="1800">
                <a:solidFill>
                  <a:schemeClr val="dk1"/>
                </a:solidFill>
              </a:rPr>
              <a:t>Formal Mediation guidelines</a:t>
            </a:r>
            <a:endParaRPr sz="1800">
              <a:solidFill>
                <a:schemeClr val="dk1"/>
              </a:solidFill>
            </a:endParaRPr>
          </a:p>
          <a:p>
            <a:pPr indent="-342900" lvl="0" marL="457200" rtl="0" algn="l">
              <a:spcBef>
                <a:spcPts val="0"/>
              </a:spcBef>
              <a:spcAft>
                <a:spcPts val="0"/>
              </a:spcAft>
              <a:buClr>
                <a:schemeClr val="dk1"/>
              </a:buClr>
              <a:buSzPts val="1800"/>
              <a:buFont typeface="DM Sans"/>
              <a:buChar char="●"/>
            </a:pPr>
            <a:r>
              <a:rPr lang="en" sz="1800">
                <a:solidFill>
                  <a:schemeClr val="dk1"/>
                </a:solidFill>
              </a:rPr>
              <a:t>Escalation vs De-escalation Factors</a:t>
            </a:r>
            <a:endParaRPr sz="1800">
              <a:solidFill>
                <a:schemeClr val="dk1"/>
              </a:solidFill>
            </a:endParaRPr>
          </a:p>
          <a:p>
            <a:pPr indent="-342900" lvl="0" marL="457200" rtl="0" algn="l">
              <a:spcBef>
                <a:spcPts val="0"/>
              </a:spcBef>
              <a:spcAft>
                <a:spcPts val="0"/>
              </a:spcAft>
              <a:buClr>
                <a:schemeClr val="dk1"/>
              </a:buClr>
              <a:buSzPts val="1800"/>
              <a:buFont typeface="Arial"/>
              <a:buChar char="●"/>
            </a:pPr>
            <a:r>
              <a:rPr lang="en" sz="1800">
                <a:solidFill>
                  <a:schemeClr val="dk1"/>
                </a:solidFill>
              </a:rPr>
              <a:t>How to Run a Chapter Mediation</a:t>
            </a:r>
            <a:endParaRPr sz="1800">
              <a:solidFill>
                <a:schemeClr val="dk1"/>
              </a:solidFill>
            </a:endParaRPr>
          </a:p>
          <a:p>
            <a:pPr indent="-342900" lvl="0" marL="457200" rtl="0" algn="l">
              <a:spcBef>
                <a:spcPts val="0"/>
              </a:spcBef>
              <a:spcAft>
                <a:spcPts val="0"/>
              </a:spcAft>
              <a:buClr>
                <a:schemeClr val="dk1"/>
              </a:buClr>
              <a:buSzPts val="1800"/>
              <a:buFont typeface="DM Sans"/>
              <a:buChar char="●"/>
            </a:pPr>
            <a:r>
              <a:rPr lang="en" sz="1800">
                <a:solidFill>
                  <a:schemeClr val="dk1"/>
                </a:solidFill>
              </a:rPr>
              <a:t>Mental Health </a:t>
            </a:r>
            <a:endParaRPr sz="1800">
              <a:solidFill>
                <a:schemeClr val="dk1"/>
              </a:solidFill>
            </a:endParaRPr>
          </a:p>
          <a:p>
            <a:pPr indent="-342900" lvl="0" marL="457200" rtl="0" algn="l">
              <a:spcBef>
                <a:spcPts val="0"/>
              </a:spcBef>
              <a:spcAft>
                <a:spcPts val="0"/>
              </a:spcAft>
              <a:buClr>
                <a:schemeClr val="dk1"/>
              </a:buClr>
              <a:buSzPts val="1800"/>
              <a:buFont typeface="DM Sans"/>
              <a:buChar char="●"/>
            </a:pPr>
            <a:r>
              <a:rPr lang="en" sz="1800">
                <a:solidFill>
                  <a:schemeClr val="dk1"/>
                </a:solidFill>
              </a:rPr>
              <a:t>Building Sxsterhood</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3"/>
          <p:cNvSpPr txBox="1"/>
          <p:nvPr>
            <p:ph type="title"/>
          </p:nvPr>
        </p:nvSpPr>
        <p:spPr>
          <a:xfrm>
            <a:off x="311700" y="1590000"/>
            <a:ext cx="8520600" cy="196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t>“</a:t>
            </a:r>
            <a:r>
              <a:rPr lang="en" sz="2800"/>
              <a:t>You cannot shake hands with a clenched fist”</a:t>
            </a:r>
            <a:endParaRPr sz="2800"/>
          </a:p>
          <a:p>
            <a:pPr indent="0" lvl="0" marL="457200" rtl="0" algn="ctr">
              <a:spcBef>
                <a:spcPts val="0"/>
              </a:spcBef>
              <a:spcAft>
                <a:spcPts val="0"/>
              </a:spcAft>
              <a:buNone/>
            </a:pPr>
            <a:r>
              <a:rPr lang="en" sz="2800"/>
              <a:t>- </a:t>
            </a:r>
            <a:r>
              <a:rPr lang="en" sz="2800"/>
              <a:t>Indira Gandhi</a:t>
            </a:r>
            <a:endParaRPr sz="2800"/>
          </a:p>
        </p:txBody>
      </p:sp>
      <p:sp>
        <p:nvSpPr>
          <p:cNvPr id="144" name="Google Shape;144;p3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p>
            <a:pPr indent="-342900" lvl="0" marL="457200" rtl="0" algn="ctr">
              <a:spcBef>
                <a:spcPts val="0"/>
              </a:spcBef>
              <a:spcAft>
                <a:spcPts val="0"/>
              </a:spcAft>
              <a:buClr>
                <a:srgbClr val="FFFFFF"/>
              </a:buClr>
              <a:buSzPts val="1800"/>
              <a:buFont typeface="DM Sans"/>
              <a:buChar char="●"/>
            </a:pPr>
            <a:r>
              <a:t/>
            </a:r>
            <a:endParaRPr>
              <a:solidFill>
                <a:srgbClr val="FFFFFF"/>
              </a:solidFill>
            </a:endParaRPr>
          </a:p>
          <a:p>
            <a:pPr indent="0" lvl="0" marL="0" rtl="0" algn="ctr">
              <a:spcBef>
                <a:spcPts val="1600"/>
              </a:spcBef>
              <a:spcAft>
                <a:spcPts val="0"/>
              </a:spcAft>
              <a:buNone/>
            </a:pPr>
            <a:r>
              <a:t/>
            </a:r>
            <a:endParaRPr>
              <a:solidFill>
                <a:srgbClr val="FFFFFF"/>
              </a:solidFill>
            </a:endParaRPr>
          </a:p>
          <a:p>
            <a:pPr indent="0" lvl="0" marL="0" rtl="0" algn="ctr">
              <a:spcBef>
                <a:spcPts val="1600"/>
              </a:spcBef>
              <a:spcAft>
                <a:spcPts val="1600"/>
              </a:spcAft>
              <a:buNone/>
            </a:pPr>
            <a:r>
              <a:t/>
            </a: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4"/>
          <p:cNvSpPr txBox="1"/>
          <p:nvPr>
            <p:ph type="title"/>
          </p:nvPr>
        </p:nvSpPr>
        <p:spPr>
          <a:xfrm>
            <a:off x="868125" y="444025"/>
            <a:ext cx="766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 Conflicts Occur?</a:t>
            </a:r>
            <a:endParaRPr/>
          </a:p>
        </p:txBody>
      </p:sp>
      <p:sp>
        <p:nvSpPr>
          <p:cNvPr id="150" name="Google Shape;150;p34"/>
          <p:cNvSpPr txBox="1"/>
          <p:nvPr>
            <p:ph idx="1" type="body"/>
          </p:nvPr>
        </p:nvSpPr>
        <p:spPr>
          <a:xfrm>
            <a:off x="496825" y="1258250"/>
            <a:ext cx="82962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600"/>
              </a:spcBef>
              <a:spcAft>
                <a:spcPts val="0"/>
              </a:spcAft>
              <a:buClr>
                <a:srgbClr val="FFFFFF"/>
              </a:buClr>
              <a:buSzPts val="1800"/>
              <a:buFont typeface="DM Sans"/>
              <a:buChar char="●"/>
            </a:pPr>
            <a:r>
              <a:rPr lang="en">
                <a:solidFill>
                  <a:srgbClr val="FFFFFF"/>
                </a:solidFill>
              </a:rPr>
              <a:t>Different needs, goals, drives, wishes</a:t>
            </a:r>
            <a:endParaRPr>
              <a:solidFill>
                <a:srgbClr val="FFFFFF"/>
              </a:solidFill>
            </a:endParaRPr>
          </a:p>
          <a:p>
            <a:pPr indent="-342900" lvl="0" marL="457200" rtl="0" algn="l">
              <a:lnSpc>
                <a:spcPct val="115000"/>
              </a:lnSpc>
              <a:spcBef>
                <a:spcPts val="0"/>
              </a:spcBef>
              <a:spcAft>
                <a:spcPts val="0"/>
              </a:spcAft>
              <a:buClr>
                <a:srgbClr val="FFFFFF"/>
              </a:buClr>
              <a:buSzPts val="1800"/>
              <a:buFont typeface="DM Sans"/>
              <a:buChar char="●"/>
            </a:pPr>
            <a:r>
              <a:rPr lang="en">
                <a:solidFill>
                  <a:srgbClr val="FFFFFF"/>
                </a:solidFill>
              </a:rPr>
              <a:t>Different values, beliefs, customs, norms</a:t>
            </a:r>
            <a:endParaRPr>
              <a:solidFill>
                <a:srgbClr val="FFFFFF"/>
              </a:solidFill>
            </a:endParaRPr>
          </a:p>
          <a:p>
            <a:pPr indent="-342900" lvl="0" marL="457200" rtl="0" algn="l">
              <a:lnSpc>
                <a:spcPct val="115000"/>
              </a:lnSpc>
              <a:spcBef>
                <a:spcPts val="0"/>
              </a:spcBef>
              <a:spcAft>
                <a:spcPts val="0"/>
              </a:spcAft>
              <a:buClr>
                <a:srgbClr val="FFFFFF"/>
              </a:buClr>
              <a:buSzPts val="1800"/>
              <a:buFont typeface="DM Sans"/>
              <a:buChar char="●"/>
            </a:pPr>
            <a:r>
              <a:rPr lang="en">
                <a:solidFill>
                  <a:srgbClr val="FFFFFF"/>
                </a:solidFill>
              </a:rPr>
              <a:t>Limited resources</a:t>
            </a:r>
            <a:endParaRPr>
              <a:solidFill>
                <a:srgbClr val="FFFFFF"/>
              </a:solidFill>
            </a:endParaRPr>
          </a:p>
          <a:p>
            <a:pPr indent="-342900" lvl="0" marL="457200" rtl="0" algn="l">
              <a:lnSpc>
                <a:spcPct val="115000"/>
              </a:lnSpc>
              <a:spcBef>
                <a:spcPts val="0"/>
              </a:spcBef>
              <a:spcAft>
                <a:spcPts val="0"/>
              </a:spcAft>
              <a:buClr>
                <a:srgbClr val="FFFFFF"/>
              </a:buClr>
              <a:buSzPts val="1800"/>
              <a:buFont typeface="DM Sans"/>
              <a:buChar char="●"/>
            </a:pPr>
            <a:r>
              <a:rPr lang="en">
                <a:solidFill>
                  <a:srgbClr val="FFFFFF"/>
                </a:solidFill>
              </a:rPr>
              <a:t>Miscommunication, misunderstanding, poor communication</a:t>
            </a:r>
            <a:endParaRPr>
              <a:solidFill>
                <a:srgbClr val="FFFFFF"/>
              </a:solidFill>
            </a:endParaRPr>
          </a:p>
          <a:p>
            <a:pPr indent="-342900" lvl="0" marL="457200" rtl="0" algn="l">
              <a:lnSpc>
                <a:spcPct val="115000"/>
              </a:lnSpc>
              <a:spcBef>
                <a:spcPts val="0"/>
              </a:spcBef>
              <a:spcAft>
                <a:spcPts val="0"/>
              </a:spcAft>
              <a:buClr>
                <a:srgbClr val="FFFFFF"/>
              </a:buClr>
              <a:buSzPts val="1800"/>
              <a:buFont typeface="DM Sans"/>
              <a:buChar char="●"/>
            </a:pPr>
            <a:r>
              <a:rPr lang="en">
                <a:solidFill>
                  <a:srgbClr val="FFFFFF"/>
                </a:solidFill>
              </a:rPr>
              <a:t>Lack of planning</a:t>
            </a:r>
            <a:endParaRPr>
              <a:solidFill>
                <a:srgbClr val="FFFFFF"/>
              </a:solidFill>
            </a:endParaRPr>
          </a:p>
          <a:p>
            <a:pPr indent="-342900" lvl="0" marL="457200" rtl="0" algn="l">
              <a:lnSpc>
                <a:spcPct val="115000"/>
              </a:lnSpc>
              <a:spcBef>
                <a:spcPts val="0"/>
              </a:spcBef>
              <a:spcAft>
                <a:spcPts val="0"/>
              </a:spcAft>
              <a:buClr>
                <a:srgbClr val="FFFFFF"/>
              </a:buClr>
              <a:buSzPts val="1800"/>
              <a:buFont typeface="DM Sans"/>
              <a:buChar char="●"/>
            </a:pPr>
            <a:r>
              <a:rPr lang="en">
                <a:solidFill>
                  <a:srgbClr val="FFFFFF"/>
                </a:solidFill>
              </a:rPr>
              <a:t>Frustration, stress, feeling of burnout </a:t>
            </a:r>
            <a:endParaRPr>
              <a:solidFill>
                <a:srgbClr val="FFFFFF"/>
              </a:solidFill>
            </a:endParaRPr>
          </a:p>
          <a:p>
            <a:pPr indent="-342900" lvl="0" marL="457200" rtl="0" algn="l">
              <a:lnSpc>
                <a:spcPct val="115000"/>
              </a:lnSpc>
              <a:spcBef>
                <a:spcPts val="0"/>
              </a:spcBef>
              <a:spcAft>
                <a:spcPts val="0"/>
              </a:spcAft>
              <a:buClr>
                <a:srgbClr val="FFFFFF"/>
              </a:buClr>
              <a:buSzPts val="1800"/>
              <a:buFont typeface="DM Sans"/>
              <a:buChar char="●"/>
            </a:pPr>
            <a:r>
              <a:rPr lang="en">
                <a:solidFill>
                  <a:srgbClr val="FFFFFF"/>
                </a:solidFill>
              </a:rPr>
              <a:t>Differential power/status relationships</a:t>
            </a:r>
            <a:endParaRPr>
              <a:solidFill>
                <a:srgbClr val="FFFFFF"/>
              </a:solidFill>
            </a:endParaRPr>
          </a:p>
          <a:p>
            <a:pPr indent="-342900" lvl="0" marL="457200" rtl="0" algn="l">
              <a:lnSpc>
                <a:spcPct val="115000"/>
              </a:lnSpc>
              <a:spcBef>
                <a:spcPts val="0"/>
              </a:spcBef>
              <a:spcAft>
                <a:spcPts val="0"/>
              </a:spcAft>
              <a:buClr>
                <a:srgbClr val="FFFFFF"/>
              </a:buClr>
              <a:buSzPts val="1800"/>
              <a:buFont typeface="DM Sans"/>
              <a:buChar char="●"/>
            </a:pPr>
            <a:r>
              <a:rPr lang="en">
                <a:solidFill>
                  <a:srgbClr val="FFFFFF"/>
                </a:solidFill>
              </a:rPr>
              <a:t>Different interpretations of information</a:t>
            </a:r>
            <a:endParaRPr>
              <a:solidFill>
                <a:srgbClr val="FFFFFF"/>
              </a:solidFill>
            </a:endParaRPr>
          </a:p>
          <a:p>
            <a:pPr indent="-342900" lvl="0" marL="457200" rtl="0" algn="l">
              <a:lnSpc>
                <a:spcPct val="115000"/>
              </a:lnSpc>
              <a:spcBef>
                <a:spcPts val="0"/>
              </a:spcBef>
              <a:spcAft>
                <a:spcPts val="0"/>
              </a:spcAft>
              <a:buClr>
                <a:srgbClr val="FFFFFF"/>
              </a:buClr>
              <a:buSzPts val="1800"/>
              <a:buFont typeface="DM Sans"/>
              <a:buChar char="●"/>
            </a:pPr>
            <a:r>
              <a:rPr lang="en">
                <a:solidFill>
                  <a:srgbClr val="FFFFFF"/>
                </a:solidFill>
              </a:rPr>
              <a:t>Violation of personal boundaries</a:t>
            </a:r>
            <a:endParaRPr>
              <a:solidFill>
                <a:srgbClr val="FFFFFF"/>
              </a:solidFill>
            </a:endParaRPr>
          </a:p>
          <a:p>
            <a:pPr indent="-342900" lvl="0" marL="457200" rtl="0" algn="l">
              <a:lnSpc>
                <a:spcPct val="115000"/>
              </a:lnSpc>
              <a:spcBef>
                <a:spcPts val="0"/>
              </a:spcBef>
              <a:spcAft>
                <a:spcPts val="0"/>
              </a:spcAft>
              <a:buClr>
                <a:srgbClr val="FFFFFF"/>
              </a:buClr>
              <a:buSzPts val="1800"/>
              <a:buFont typeface="DM Sans"/>
              <a:buChar char="●"/>
            </a:pPr>
            <a:r>
              <a:rPr lang="en">
                <a:solidFill>
                  <a:srgbClr val="FFFFFF"/>
                </a:solidFill>
              </a:rPr>
              <a:t>Old wounds never being addressed or healed</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5"/>
          <p:cNvSpPr txBox="1"/>
          <p:nvPr>
            <p:ph type="title"/>
          </p:nvPr>
        </p:nvSpPr>
        <p:spPr>
          <a:xfrm>
            <a:off x="868125" y="517175"/>
            <a:ext cx="766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How Individuals React to Conflict</a:t>
            </a:r>
            <a:endParaRPr/>
          </a:p>
        </p:txBody>
      </p:sp>
      <p:pic>
        <p:nvPicPr>
          <p:cNvPr id="156" name="Google Shape;156;p35"/>
          <p:cNvPicPr preferRelativeResize="0"/>
          <p:nvPr/>
        </p:nvPicPr>
        <p:blipFill>
          <a:blip r:embed="rId3">
            <a:alphaModFix/>
          </a:blip>
          <a:stretch>
            <a:fillRect/>
          </a:stretch>
        </p:blipFill>
        <p:spPr>
          <a:xfrm>
            <a:off x="4880075" y="1227325"/>
            <a:ext cx="3445452" cy="3553350"/>
          </a:xfrm>
          <a:prstGeom prst="rect">
            <a:avLst/>
          </a:prstGeom>
          <a:noFill/>
          <a:ln>
            <a:noFill/>
          </a:ln>
        </p:spPr>
      </p:pic>
      <p:pic>
        <p:nvPicPr>
          <p:cNvPr id="157" name="Google Shape;157;p35"/>
          <p:cNvPicPr preferRelativeResize="0"/>
          <p:nvPr/>
        </p:nvPicPr>
        <p:blipFill>
          <a:blip r:embed="rId4">
            <a:alphaModFix/>
          </a:blip>
          <a:stretch>
            <a:fillRect/>
          </a:stretch>
        </p:blipFill>
        <p:spPr>
          <a:xfrm>
            <a:off x="966175" y="1227324"/>
            <a:ext cx="3706130" cy="35533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6"/>
          <p:cNvSpPr txBox="1"/>
          <p:nvPr>
            <p:ph idx="3" type="body"/>
          </p:nvPr>
        </p:nvSpPr>
        <p:spPr>
          <a:xfrm>
            <a:off x="496825" y="1258250"/>
            <a:ext cx="82962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DM Sans"/>
              <a:buChar char="●"/>
            </a:pPr>
            <a:r>
              <a:rPr lang="en" sz="1800">
                <a:solidFill>
                  <a:schemeClr val="dk1"/>
                </a:solidFill>
              </a:rPr>
              <a:t>Hosting formal conflict mediations</a:t>
            </a:r>
            <a:endParaRPr sz="1800">
              <a:solidFill>
                <a:schemeClr val="dk1"/>
              </a:solidFill>
            </a:endParaRPr>
          </a:p>
          <a:p>
            <a:pPr indent="-342900" lvl="1" marL="914400" rtl="0" algn="l">
              <a:lnSpc>
                <a:spcPct val="115000"/>
              </a:lnSpc>
              <a:spcBef>
                <a:spcPts val="0"/>
              </a:spcBef>
              <a:spcAft>
                <a:spcPts val="0"/>
              </a:spcAft>
              <a:buClr>
                <a:schemeClr val="dk1"/>
              </a:buClr>
              <a:buSzPts val="1800"/>
              <a:buFont typeface="DM Sans"/>
              <a:buChar char="○"/>
            </a:pPr>
            <a:r>
              <a:rPr lang="en" sz="1800">
                <a:solidFill>
                  <a:schemeClr val="dk1"/>
                </a:solidFill>
              </a:rPr>
              <a:t>1 on 1</a:t>
            </a:r>
            <a:endParaRPr sz="1800">
              <a:solidFill>
                <a:schemeClr val="dk1"/>
              </a:solidFill>
            </a:endParaRPr>
          </a:p>
          <a:p>
            <a:pPr indent="-342900" lvl="1" marL="914400" rtl="0" algn="l">
              <a:lnSpc>
                <a:spcPct val="115000"/>
              </a:lnSpc>
              <a:spcBef>
                <a:spcPts val="0"/>
              </a:spcBef>
              <a:spcAft>
                <a:spcPts val="0"/>
              </a:spcAft>
              <a:buClr>
                <a:schemeClr val="dk1"/>
              </a:buClr>
              <a:buSzPts val="1800"/>
              <a:buFont typeface="DM Sans"/>
              <a:buChar char="○"/>
            </a:pPr>
            <a:r>
              <a:rPr lang="en" sz="1800">
                <a:solidFill>
                  <a:schemeClr val="dk1"/>
                </a:solidFill>
              </a:rPr>
              <a:t>With entire charter</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DM Sans"/>
              <a:buChar char="●"/>
            </a:pPr>
            <a:r>
              <a:rPr lang="en" sz="1800">
                <a:solidFill>
                  <a:schemeClr val="dk1"/>
                </a:solidFill>
              </a:rPr>
              <a:t>Helping each sister understand their own reaction to conflict as well as acknowledging how the other sisters reacts</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DM Sans"/>
              <a:buChar char="●"/>
            </a:pPr>
            <a:r>
              <a:rPr lang="en" sz="1800">
                <a:solidFill>
                  <a:schemeClr val="dk1"/>
                </a:solidFill>
              </a:rPr>
              <a:t>Creating action steps to prevent/resolve issue</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DM Sans"/>
              <a:buChar char="●"/>
            </a:pPr>
            <a:r>
              <a:rPr lang="en" sz="1800">
                <a:solidFill>
                  <a:schemeClr val="dk1"/>
                </a:solidFill>
              </a:rPr>
              <a:t>Privately discussing steps that can be taken to individual sisters rather than the entire charter</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DM Sans"/>
              <a:buChar char="●"/>
            </a:pPr>
            <a:r>
              <a:rPr lang="en" sz="1800">
                <a:solidFill>
                  <a:schemeClr val="dk1"/>
                </a:solidFill>
              </a:rPr>
              <a:t>End of semester mediations</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1600"/>
              </a:spcBef>
              <a:spcAft>
                <a:spcPts val="0"/>
              </a:spcAft>
              <a:buNone/>
            </a:pPr>
            <a:r>
              <a:t/>
            </a:r>
            <a:endParaRPr sz="1800">
              <a:solidFill>
                <a:schemeClr val="dk1"/>
              </a:solidFill>
            </a:endParaRPr>
          </a:p>
          <a:p>
            <a:pPr indent="0" lvl="0" marL="0" rtl="0" algn="l">
              <a:lnSpc>
                <a:spcPct val="115000"/>
              </a:lnSpc>
              <a:spcBef>
                <a:spcPts val="1600"/>
              </a:spcBef>
              <a:spcAft>
                <a:spcPts val="0"/>
              </a:spcAft>
              <a:buNone/>
            </a:pPr>
            <a:r>
              <a:t/>
            </a:r>
            <a:endParaRPr sz="1800">
              <a:solidFill>
                <a:schemeClr val="dk1"/>
              </a:solidFill>
            </a:endParaRPr>
          </a:p>
        </p:txBody>
      </p:sp>
      <p:sp>
        <p:nvSpPr>
          <p:cNvPr id="163" name="Google Shape;163;p36"/>
          <p:cNvSpPr txBox="1"/>
          <p:nvPr>
            <p:ph type="title"/>
          </p:nvPr>
        </p:nvSpPr>
        <p:spPr>
          <a:xfrm>
            <a:off x="868125" y="517175"/>
            <a:ext cx="766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Ways That Mediators Deal with Conflict</a:t>
            </a:r>
            <a:endParaRPr sz="28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7"/>
          <p:cNvSpPr txBox="1"/>
          <p:nvPr>
            <p:ph idx="3" type="body"/>
          </p:nvPr>
        </p:nvSpPr>
        <p:spPr>
          <a:xfrm>
            <a:off x="496825" y="1258250"/>
            <a:ext cx="82962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DM Sans"/>
              <a:buChar char="●"/>
            </a:pPr>
            <a:r>
              <a:rPr lang="en" sz="1800">
                <a:solidFill>
                  <a:schemeClr val="dk1"/>
                </a:solidFill>
              </a:rPr>
              <a:t>Sisterhood activities</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DM Sans"/>
              <a:buChar char="●"/>
            </a:pPr>
            <a:r>
              <a:rPr lang="en" sz="1800">
                <a:solidFill>
                  <a:schemeClr val="dk1"/>
                </a:solidFill>
              </a:rPr>
              <a:t>Anonymous complaint form</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DM Sans"/>
              <a:buChar char="●"/>
            </a:pPr>
            <a:r>
              <a:rPr lang="en" sz="1800">
                <a:solidFill>
                  <a:schemeClr val="dk1"/>
                </a:solidFill>
              </a:rPr>
              <a:t>Maintaining confidentiality amongst sisters</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DM Sans"/>
              <a:buChar char="●"/>
            </a:pPr>
            <a:r>
              <a:rPr lang="en" sz="1800">
                <a:solidFill>
                  <a:schemeClr val="dk1"/>
                </a:solidFill>
              </a:rPr>
              <a:t>Awareness of others</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DM Sans"/>
              <a:buChar char="●"/>
            </a:pPr>
            <a:r>
              <a:rPr lang="en" sz="1800">
                <a:solidFill>
                  <a:schemeClr val="dk1"/>
                </a:solidFill>
              </a:rPr>
              <a:t>Advocating for positivity</a:t>
            </a:r>
            <a:endParaRPr sz="1800">
              <a:solidFill>
                <a:schemeClr val="dk1"/>
              </a:solidFill>
            </a:endParaRPr>
          </a:p>
          <a:p>
            <a:pPr indent="-342900" lvl="1" marL="914400" rtl="0" algn="l">
              <a:lnSpc>
                <a:spcPct val="115000"/>
              </a:lnSpc>
              <a:spcBef>
                <a:spcPts val="0"/>
              </a:spcBef>
              <a:spcAft>
                <a:spcPts val="0"/>
              </a:spcAft>
              <a:buClr>
                <a:schemeClr val="dk1"/>
              </a:buClr>
              <a:buSzPts val="1800"/>
              <a:buFont typeface="DM Sans"/>
              <a:buChar char="○"/>
            </a:pPr>
            <a:r>
              <a:rPr lang="en" sz="1800">
                <a:solidFill>
                  <a:schemeClr val="dk1"/>
                </a:solidFill>
              </a:rPr>
              <a:t>Mental health wellness</a:t>
            </a:r>
            <a:endParaRPr sz="1800">
              <a:solidFill>
                <a:schemeClr val="dk1"/>
              </a:solidFill>
            </a:endParaRPr>
          </a:p>
          <a:p>
            <a:pPr indent="-342900" lvl="1" marL="914400" rtl="0" algn="l">
              <a:lnSpc>
                <a:spcPct val="115000"/>
              </a:lnSpc>
              <a:spcBef>
                <a:spcPts val="0"/>
              </a:spcBef>
              <a:spcAft>
                <a:spcPts val="0"/>
              </a:spcAft>
              <a:buClr>
                <a:schemeClr val="dk1"/>
              </a:buClr>
              <a:buSzPts val="1800"/>
              <a:buFont typeface="DM Sans"/>
              <a:buChar char="○"/>
            </a:pPr>
            <a:r>
              <a:rPr lang="en" sz="1800">
                <a:solidFill>
                  <a:schemeClr val="dk1"/>
                </a:solidFill>
              </a:rPr>
              <a:t>Stress relief</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1600"/>
              </a:spcBef>
              <a:spcAft>
                <a:spcPts val="0"/>
              </a:spcAft>
              <a:buNone/>
            </a:pPr>
            <a:r>
              <a:t/>
            </a:r>
            <a:endParaRPr sz="1800">
              <a:solidFill>
                <a:schemeClr val="dk1"/>
              </a:solidFill>
            </a:endParaRPr>
          </a:p>
          <a:p>
            <a:pPr indent="0" lvl="0" marL="0" rtl="0" algn="l">
              <a:lnSpc>
                <a:spcPct val="115000"/>
              </a:lnSpc>
              <a:spcBef>
                <a:spcPts val="1600"/>
              </a:spcBef>
              <a:spcAft>
                <a:spcPts val="0"/>
              </a:spcAft>
              <a:buNone/>
            </a:pPr>
            <a:r>
              <a:t/>
            </a:r>
            <a:endParaRPr sz="1800">
              <a:solidFill>
                <a:schemeClr val="dk1"/>
              </a:solidFill>
            </a:endParaRPr>
          </a:p>
        </p:txBody>
      </p:sp>
      <p:sp>
        <p:nvSpPr>
          <p:cNvPr id="169" name="Google Shape;169;p37"/>
          <p:cNvSpPr txBox="1"/>
          <p:nvPr>
            <p:ph type="title"/>
          </p:nvPr>
        </p:nvSpPr>
        <p:spPr>
          <a:xfrm>
            <a:off x="868125" y="517175"/>
            <a:ext cx="766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Other Mediator Responsibilities</a:t>
            </a:r>
            <a:endParaRPr sz="28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8"/>
          <p:cNvSpPr txBox="1"/>
          <p:nvPr>
            <p:ph type="title"/>
          </p:nvPr>
        </p:nvSpPr>
        <p:spPr>
          <a:xfrm>
            <a:off x="868125" y="444025"/>
            <a:ext cx="766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Formal Mediation Guidelines</a:t>
            </a:r>
            <a:endParaRPr/>
          </a:p>
        </p:txBody>
      </p:sp>
      <p:sp>
        <p:nvSpPr>
          <p:cNvPr id="175" name="Google Shape;175;p38"/>
          <p:cNvSpPr txBox="1"/>
          <p:nvPr>
            <p:ph idx="1" type="body"/>
          </p:nvPr>
        </p:nvSpPr>
        <p:spPr>
          <a:xfrm>
            <a:off x="496825" y="1258250"/>
            <a:ext cx="82962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600"/>
              </a:spcBef>
              <a:spcAft>
                <a:spcPts val="0"/>
              </a:spcAft>
              <a:buClr>
                <a:srgbClr val="FFFFFF"/>
              </a:buClr>
              <a:buSzPts val="1800"/>
              <a:buFont typeface="DM Sans"/>
              <a:buChar char="●"/>
            </a:pPr>
            <a:r>
              <a:rPr b="1" lang="en">
                <a:solidFill>
                  <a:srgbClr val="FFFFFF"/>
                </a:solidFill>
              </a:rPr>
              <a:t>Step 1 </a:t>
            </a:r>
            <a:r>
              <a:rPr lang="en">
                <a:solidFill>
                  <a:srgbClr val="FFFFFF"/>
                </a:solidFill>
              </a:rPr>
              <a:t>-</a:t>
            </a:r>
            <a:r>
              <a:rPr b="1" lang="en">
                <a:solidFill>
                  <a:srgbClr val="FFFFFF"/>
                </a:solidFill>
              </a:rPr>
              <a:t> </a:t>
            </a:r>
            <a:r>
              <a:rPr lang="en">
                <a:solidFill>
                  <a:srgbClr val="FFFFFF"/>
                </a:solidFill>
              </a:rPr>
              <a:t>Set the stage, set up ground rules</a:t>
            </a:r>
            <a:endParaRPr>
              <a:solidFill>
                <a:srgbClr val="FFFFFF"/>
              </a:solidFill>
            </a:endParaRPr>
          </a:p>
          <a:p>
            <a:pPr indent="-342900" lvl="0" marL="457200" rtl="0" algn="l">
              <a:lnSpc>
                <a:spcPct val="115000"/>
              </a:lnSpc>
              <a:spcBef>
                <a:spcPts val="0"/>
              </a:spcBef>
              <a:spcAft>
                <a:spcPts val="0"/>
              </a:spcAft>
              <a:buClr>
                <a:srgbClr val="FFFFFF"/>
              </a:buClr>
              <a:buSzPts val="1800"/>
              <a:buFont typeface="DM Sans"/>
              <a:buChar char="●"/>
            </a:pPr>
            <a:r>
              <a:rPr b="1" lang="en">
                <a:solidFill>
                  <a:srgbClr val="FFFFFF"/>
                </a:solidFill>
              </a:rPr>
              <a:t>Step 2 </a:t>
            </a:r>
            <a:r>
              <a:rPr lang="en">
                <a:solidFill>
                  <a:srgbClr val="FFFFFF"/>
                </a:solidFill>
              </a:rPr>
              <a:t>-</a:t>
            </a:r>
            <a:r>
              <a:rPr b="1" lang="en">
                <a:solidFill>
                  <a:srgbClr val="FFFFFF"/>
                </a:solidFill>
              </a:rPr>
              <a:t> </a:t>
            </a:r>
            <a:r>
              <a:rPr lang="en">
                <a:solidFill>
                  <a:srgbClr val="FFFFFF"/>
                </a:solidFill>
              </a:rPr>
              <a:t>Describe the conflict</a:t>
            </a:r>
            <a:endParaRPr b="1">
              <a:solidFill>
                <a:srgbClr val="FFFFFF"/>
              </a:solidFill>
            </a:endParaRPr>
          </a:p>
          <a:p>
            <a:pPr indent="-342900" lvl="0" marL="457200" rtl="0" algn="l">
              <a:lnSpc>
                <a:spcPct val="115000"/>
              </a:lnSpc>
              <a:spcBef>
                <a:spcPts val="0"/>
              </a:spcBef>
              <a:spcAft>
                <a:spcPts val="0"/>
              </a:spcAft>
              <a:buClr>
                <a:srgbClr val="FFFFFF"/>
              </a:buClr>
              <a:buSzPts val="1800"/>
              <a:buFont typeface="DM Sans"/>
              <a:buChar char="●"/>
            </a:pPr>
            <a:r>
              <a:rPr b="1" lang="en">
                <a:solidFill>
                  <a:srgbClr val="FFFFFF"/>
                </a:solidFill>
              </a:rPr>
              <a:t>Step 3</a:t>
            </a:r>
            <a:r>
              <a:rPr lang="en">
                <a:solidFill>
                  <a:srgbClr val="FFFFFF"/>
                </a:solidFill>
              </a:rPr>
              <a:t> - Identify the issue</a:t>
            </a:r>
            <a:endParaRPr>
              <a:solidFill>
                <a:srgbClr val="FFFFFF"/>
              </a:solidFill>
            </a:endParaRPr>
          </a:p>
          <a:p>
            <a:pPr indent="-342900" lvl="0" marL="457200" rtl="0" algn="l">
              <a:lnSpc>
                <a:spcPct val="115000"/>
              </a:lnSpc>
              <a:spcBef>
                <a:spcPts val="0"/>
              </a:spcBef>
              <a:spcAft>
                <a:spcPts val="0"/>
              </a:spcAft>
              <a:buClr>
                <a:srgbClr val="FFFFFF"/>
              </a:buClr>
              <a:buSzPts val="1800"/>
              <a:buFont typeface="DM Sans"/>
              <a:buChar char="●"/>
            </a:pPr>
            <a:r>
              <a:rPr b="1" lang="en">
                <a:solidFill>
                  <a:srgbClr val="FFFFFF"/>
                </a:solidFill>
              </a:rPr>
              <a:t>Step 4</a:t>
            </a:r>
            <a:r>
              <a:rPr lang="en">
                <a:solidFill>
                  <a:srgbClr val="FFFFFF"/>
                </a:solidFill>
              </a:rPr>
              <a:t> - Generate options</a:t>
            </a:r>
            <a:endParaRPr>
              <a:solidFill>
                <a:srgbClr val="FFFFFF"/>
              </a:solidFill>
            </a:endParaRPr>
          </a:p>
          <a:p>
            <a:pPr indent="-342900" lvl="0" marL="457200" rtl="0" algn="l">
              <a:lnSpc>
                <a:spcPct val="115000"/>
              </a:lnSpc>
              <a:spcBef>
                <a:spcPts val="0"/>
              </a:spcBef>
              <a:spcAft>
                <a:spcPts val="0"/>
              </a:spcAft>
              <a:buClr>
                <a:srgbClr val="FFFFFF"/>
              </a:buClr>
              <a:buSzPts val="1800"/>
              <a:buFont typeface="DM Sans"/>
              <a:buChar char="●"/>
            </a:pPr>
            <a:r>
              <a:rPr b="1" lang="en">
                <a:solidFill>
                  <a:srgbClr val="FFFFFF"/>
                </a:solidFill>
              </a:rPr>
              <a:t>Step 5</a:t>
            </a:r>
            <a:r>
              <a:rPr lang="en">
                <a:solidFill>
                  <a:srgbClr val="FFFFFF"/>
                </a:solidFill>
              </a:rPr>
              <a:t> - Test options</a:t>
            </a:r>
            <a:endParaRPr>
              <a:solidFill>
                <a:srgbClr val="FFFFFF"/>
              </a:solidFill>
            </a:endParaRPr>
          </a:p>
          <a:p>
            <a:pPr indent="-342900" lvl="0" marL="457200" rtl="0" algn="l">
              <a:lnSpc>
                <a:spcPct val="115000"/>
              </a:lnSpc>
              <a:spcBef>
                <a:spcPts val="0"/>
              </a:spcBef>
              <a:spcAft>
                <a:spcPts val="0"/>
              </a:spcAft>
              <a:buClr>
                <a:srgbClr val="FFFFFF"/>
              </a:buClr>
              <a:buSzPts val="1800"/>
              <a:buFont typeface="DM Sans"/>
              <a:buChar char="●"/>
            </a:pPr>
            <a:r>
              <a:rPr b="1" lang="en">
                <a:solidFill>
                  <a:srgbClr val="FFFFFF"/>
                </a:solidFill>
              </a:rPr>
              <a:t>Step 6</a:t>
            </a:r>
            <a:r>
              <a:rPr lang="en">
                <a:solidFill>
                  <a:srgbClr val="FFFFFF"/>
                </a:solidFill>
              </a:rPr>
              <a:t> - Agreement and closing</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1600"/>
              </a:spcBef>
              <a:spcAft>
                <a:spcPts val="1600"/>
              </a:spcAft>
              <a:buNone/>
            </a:pPr>
            <a:r>
              <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9"/>
          <p:cNvSpPr txBox="1"/>
          <p:nvPr>
            <p:ph type="title"/>
          </p:nvPr>
        </p:nvSpPr>
        <p:spPr>
          <a:xfrm>
            <a:off x="868125" y="444025"/>
            <a:ext cx="766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to Contact VP of Internal Affairs</a:t>
            </a:r>
            <a:endParaRPr/>
          </a:p>
        </p:txBody>
      </p:sp>
      <p:sp>
        <p:nvSpPr>
          <p:cNvPr id="181" name="Google Shape;181;p39"/>
          <p:cNvSpPr txBox="1"/>
          <p:nvPr>
            <p:ph idx="1" type="body"/>
          </p:nvPr>
        </p:nvSpPr>
        <p:spPr>
          <a:xfrm>
            <a:off x="496825" y="1258250"/>
            <a:ext cx="82962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600"/>
              </a:spcBef>
              <a:spcAft>
                <a:spcPts val="0"/>
              </a:spcAft>
              <a:buClr>
                <a:srgbClr val="FFFFFF"/>
              </a:buClr>
              <a:buSzPts val="1800"/>
              <a:buFont typeface="DM Sans"/>
              <a:buChar char="●"/>
            </a:pPr>
            <a:r>
              <a:rPr lang="en">
                <a:solidFill>
                  <a:srgbClr val="FFFFFF"/>
                </a:solidFill>
              </a:rPr>
              <a:t>Attempt a mediation following these guidelines with the involved parties only</a:t>
            </a:r>
            <a:endParaRPr>
              <a:solidFill>
                <a:srgbClr val="FFFFFF"/>
              </a:solidFill>
            </a:endParaRPr>
          </a:p>
          <a:p>
            <a:pPr indent="-342900" lvl="0" marL="457200" rtl="0" algn="l">
              <a:lnSpc>
                <a:spcPct val="115000"/>
              </a:lnSpc>
              <a:spcBef>
                <a:spcPts val="0"/>
              </a:spcBef>
              <a:spcAft>
                <a:spcPts val="0"/>
              </a:spcAft>
              <a:buClr>
                <a:srgbClr val="FFFFFF"/>
              </a:buClr>
              <a:buSzPts val="1800"/>
              <a:buFont typeface="DM Sans"/>
              <a:buChar char="●"/>
            </a:pPr>
            <a:r>
              <a:rPr lang="en">
                <a:solidFill>
                  <a:srgbClr val="FFFFFF"/>
                </a:solidFill>
              </a:rPr>
              <a:t>Set up a window of time to allow the issues to resolve after the mediation</a:t>
            </a:r>
            <a:endParaRPr>
              <a:solidFill>
                <a:srgbClr val="FFFFFF"/>
              </a:solidFill>
            </a:endParaRPr>
          </a:p>
          <a:p>
            <a:pPr indent="-342900" lvl="0" marL="457200" rtl="0" algn="l">
              <a:lnSpc>
                <a:spcPct val="115000"/>
              </a:lnSpc>
              <a:spcBef>
                <a:spcPts val="0"/>
              </a:spcBef>
              <a:spcAft>
                <a:spcPts val="0"/>
              </a:spcAft>
              <a:buClr>
                <a:srgbClr val="FFFFFF"/>
              </a:buClr>
              <a:buSzPts val="1800"/>
              <a:buFont typeface="DM Sans"/>
              <a:buChar char="●"/>
            </a:pPr>
            <a:r>
              <a:rPr lang="en">
                <a:solidFill>
                  <a:srgbClr val="FFFFFF"/>
                </a:solidFill>
              </a:rPr>
              <a:t>If the conflict is still present/involves the entire charter contact Charter Advisor and VPNMI</a:t>
            </a:r>
            <a:endParaRPr>
              <a:solidFill>
                <a:srgbClr val="FFFFFF"/>
              </a:solidFill>
            </a:endParaRPr>
          </a:p>
          <a:p>
            <a:pPr indent="-342900" lvl="0" marL="457200" rtl="0" algn="l">
              <a:lnSpc>
                <a:spcPct val="115000"/>
              </a:lnSpc>
              <a:spcBef>
                <a:spcPts val="0"/>
              </a:spcBef>
              <a:spcAft>
                <a:spcPts val="0"/>
              </a:spcAft>
              <a:buClr>
                <a:srgbClr val="FFFFFF"/>
              </a:buClr>
              <a:buSzPts val="1800"/>
              <a:buFont typeface="DM Sans"/>
              <a:buChar char="●"/>
            </a:pPr>
            <a:r>
              <a:rPr lang="en">
                <a:solidFill>
                  <a:srgbClr val="FFFFFF"/>
                </a:solidFill>
              </a:rPr>
              <a:t>Schedule mediation with charter, charter advisor, alumni, and VPIA</a:t>
            </a:r>
            <a:endParaRPr>
              <a:solidFill>
                <a:srgbClr val="FFFFFF"/>
              </a:solidFill>
            </a:endParaRPr>
          </a:p>
          <a:p>
            <a:pPr indent="0" lvl="0" marL="0" rtl="0" algn="l">
              <a:lnSpc>
                <a:spcPct val="115000"/>
              </a:lnSpc>
              <a:spcBef>
                <a:spcPts val="0"/>
              </a:spcBef>
              <a:spcAft>
                <a:spcPts val="1600"/>
              </a:spcAft>
              <a:buNone/>
            </a:pPr>
            <a:r>
              <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KD - Professional">
  <a:themeElements>
    <a:clrScheme name="Simple Light">
      <a:dk1>
        <a:srgbClr val="4E278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